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39.xml" ContentType="application/vnd.openxmlformats-officedocument.presentationml.slideLayout+xml"/>
  <Override PartName="/ppt/theme/theme5.xml" ContentType="application/vnd.openxmlformats-officedocument.them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heme/themeOverride5.xml" ContentType="application/vnd.openxmlformats-officedocument.themeOverr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theme/themeOverride1.xml" ContentType="application/vnd.openxmlformats-officedocument.themeOverride+xml"/>
  <Override PartName="/ppt/slideLayouts/slideLayout42.xml" ContentType="application/vnd.openxmlformats-officedocument.presentationml.slideLayout+xml"/>
  <Override PartName="/ppt/slideLayouts/slideLayout51.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40.xml" ContentType="application/vnd.openxmlformats-officedocument.presentationml.slide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theme/themeOverride6.xml" ContentType="application/vnd.openxmlformats-officedocument.themeOverride+xml"/>
  <Override PartName="/ppt/slides/slide1.xml" ContentType="application/vnd.openxmlformats-officedocument.presentationml.slide+xml"/>
  <Override PartName="/ppt/slides/slide15.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theme/themeOverride4.xml" ContentType="application/vnd.openxmlformats-officedocument.themeOverride+xml"/>
  <Override PartName="/ppt/slideLayouts/slideLayout54.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theme/themeOverride2.xml" ContentType="application/vnd.openxmlformats-officedocument.themeOverr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slideLayouts/slideLayout10.xml" ContentType="application/vnd.openxmlformats-officedocument.presentationml.slideLayout+xml"/>
  <Override PartName="/ppt/slideMasters/slideMaster5.xml" ContentType="application/vnd.openxmlformats-officedocument.presentationml.slideMaster+xml"/>
  <Override PartName="/ppt/slides/slide8.xml" ContentType="application/vnd.openxmlformats-officedocument.presentationml.slide+xml"/>
  <Override PartName="/ppt/handoutMasters/handoutMaster1.xml" ContentType="application/vnd.openxmlformats-officedocument.presentationml.handoutMaster+xml"/>
  <Override PartName="/ppt/theme/theme7.xml" ContentType="application/vnd.openxmlformats-officedocument.them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 id="2147483756" r:id="rId2"/>
    <p:sldMasterId id="2147483808" r:id="rId3"/>
    <p:sldMasterId id="2147483820" r:id="rId4"/>
    <p:sldMasterId id="2147483832" r:id="rId5"/>
  </p:sldMasterIdLst>
  <p:notesMasterIdLst>
    <p:notesMasterId r:id="rId29"/>
  </p:notesMasterIdLst>
  <p:handoutMasterIdLst>
    <p:handoutMasterId r:id="rId30"/>
  </p:handoutMasterIdLst>
  <p:sldIdLst>
    <p:sldId id="256" r:id="rId6"/>
    <p:sldId id="267" r:id="rId7"/>
    <p:sldId id="266" r:id="rId8"/>
    <p:sldId id="272" r:id="rId9"/>
    <p:sldId id="275" r:id="rId10"/>
    <p:sldId id="274" r:id="rId11"/>
    <p:sldId id="269" r:id="rId12"/>
    <p:sldId id="270" r:id="rId13"/>
    <p:sldId id="276" r:id="rId14"/>
    <p:sldId id="277" r:id="rId15"/>
    <p:sldId id="278" r:id="rId16"/>
    <p:sldId id="279" r:id="rId17"/>
    <p:sldId id="264" r:id="rId18"/>
    <p:sldId id="265" r:id="rId19"/>
    <p:sldId id="280" r:id="rId20"/>
    <p:sldId id="281" r:id="rId21"/>
    <p:sldId id="282" r:id="rId22"/>
    <p:sldId id="284" r:id="rId23"/>
    <p:sldId id="283" r:id="rId24"/>
    <p:sldId id="262" r:id="rId25"/>
    <p:sldId id="260" r:id="rId26"/>
    <p:sldId id="257" r:id="rId27"/>
    <p:sldId id="258" r:id="rId28"/>
  </p:sldIdLst>
  <p:sldSz cx="9144000" cy="6858000" type="screen4x3"/>
  <p:notesSz cx="6881813" cy="9296400"/>
  <p:defaultTextStyle>
    <a:defPPr>
      <a:defRPr lang="en-US"/>
    </a:defPPr>
    <a:lvl1pPr algn="l" rtl="0" fontAlgn="base">
      <a:spcBef>
        <a:spcPct val="0"/>
      </a:spcBef>
      <a:spcAft>
        <a:spcPct val="0"/>
      </a:spcAft>
      <a:defRPr kern="1200">
        <a:solidFill>
          <a:schemeClr val="tx1"/>
        </a:solidFill>
        <a:latin typeface="Arial" pitchFamily="34" charset="0"/>
        <a:ea typeface="+mn-ea"/>
        <a:cs typeface="Arial" pitchFamily="34" charset="0"/>
      </a:defRPr>
    </a:lvl1pPr>
    <a:lvl2pPr marL="457200" algn="l" rtl="0" fontAlgn="base">
      <a:spcBef>
        <a:spcPct val="0"/>
      </a:spcBef>
      <a:spcAft>
        <a:spcPct val="0"/>
      </a:spcAft>
      <a:defRPr kern="1200">
        <a:solidFill>
          <a:schemeClr val="tx1"/>
        </a:solidFill>
        <a:latin typeface="Arial" pitchFamily="34" charset="0"/>
        <a:ea typeface="+mn-ea"/>
        <a:cs typeface="Arial" pitchFamily="34" charset="0"/>
      </a:defRPr>
    </a:lvl2pPr>
    <a:lvl3pPr marL="914400" algn="l" rtl="0" fontAlgn="base">
      <a:spcBef>
        <a:spcPct val="0"/>
      </a:spcBef>
      <a:spcAft>
        <a:spcPct val="0"/>
      </a:spcAft>
      <a:defRPr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0809" autoAdjust="0"/>
    <p:restoredTop sz="94660"/>
  </p:normalViewPr>
  <p:slideViewPr>
    <p:cSldViewPr>
      <p:cViewPr varScale="1">
        <p:scale>
          <a:sx n="97" d="100"/>
          <a:sy n="97" d="100"/>
        </p:scale>
        <p:origin x="-114" y="-19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41" d="100"/>
          <a:sy n="41" d="100"/>
        </p:scale>
        <p:origin x="-2347" y="-77"/>
      </p:cViewPr>
      <p:guideLst>
        <p:guide orient="horz" pos="2928"/>
        <p:guide pos="216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slideMaster" Target="slideMasters/slideMaster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endParaRPr lang="en-US"/>
          </a:p>
        </p:txBody>
      </p:sp>
      <p:sp>
        <p:nvSpPr>
          <p:cNvPr id="3" name="Date Placeholder 2"/>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D671CE07-F65A-4700-9A6A-D0B80D808E7C}" type="datetimeFigureOut">
              <a:rPr lang="en-US" smtClean="0"/>
              <a:t>10/25/2010</a:t>
            </a:fld>
            <a:endParaRPr lang="en-US"/>
          </a:p>
        </p:txBody>
      </p:sp>
      <p:sp>
        <p:nvSpPr>
          <p:cNvPr id="4" name="Footer Placeholder 3"/>
          <p:cNvSpPr>
            <a:spLocks noGrp="1"/>
          </p:cNvSpPr>
          <p:nvPr>
            <p:ph type="ftr" sz="quarter" idx="2"/>
          </p:nvPr>
        </p:nvSpPr>
        <p:spPr>
          <a:xfrm>
            <a:off x="0" y="8829967"/>
            <a:ext cx="2982119" cy="464820"/>
          </a:xfrm>
          <a:prstGeom prst="rect">
            <a:avLst/>
          </a:prstGeom>
        </p:spPr>
        <p:txBody>
          <a:bodyPr vert="horz" lIns="92446" tIns="46223" rIns="92446" bIns="46223" rtlCol="0" anchor="b"/>
          <a:lstStyle>
            <a:lvl1pPr algn="l">
              <a:defRPr sz="1200"/>
            </a:lvl1pPr>
          </a:lstStyle>
          <a:p>
            <a:endParaRPr lang="en-US"/>
          </a:p>
        </p:txBody>
      </p:sp>
      <p:sp>
        <p:nvSpPr>
          <p:cNvPr id="5" name="Slide Number Placeholder 4"/>
          <p:cNvSpPr>
            <a:spLocks noGrp="1"/>
          </p:cNvSpPr>
          <p:nvPr>
            <p:ph type="sldNum" sz="quarter" idx="3"/>
          </p:nvPr>
        </p:nvSpPr>
        <p:spPr>
          <a:xfrm>
            <a:off x="3898102" y="8829967"/>
            <a:ext cx="2982119" cy="464820"/>
          </a:xfrm>
          <a:prstGeom prst="rect">
            <a:avLst/>
          </a:prstGeom>
        </p:spPr>
        <p:txBody>
          <a:bodyPr vert="horz" lIns="92446" tIns="46223" rIns="92446" bIns="46223" rtlCol="0" anchor="b"/>
          <a:lstStyle>
            <a:lvl1pPr algn="r">
              <a:defRPr sz="1200"/>
            </a:lvl1pPr>
          </a:lstStyle>
          <a:p>
            <a:fld id="{CC915896-FC80-43E7-8707-8007DF7CB538}" type="slidenum">
              <a:rPr lang="en-US" smtClean="0"/>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82119" cy="464820"/>
          </a:xfrm>
          <a:prstGeom prst="rect">
            <a:avLst/>
          </a:prstGeom>
        </p:spPr>
        <p:txBody>
          <a:bodyPr vert="horz" lIns="92446" tIns="46223" rIns="92446" bIns="46223"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98102" y="0"/>
            <a:ext cx="2982119" cy="464820"/>
          </a:xfrm>
          <a:prstGeom prst="rect">
            <a:avLst/>
          </a:prstGeom>
        </p:spPr>
        <p:txBody>
          <a:bodyPr vert="horz" lIns="92446" tIns="46223" rIns="92446" bIns="46223" rtlCol="0"/>
          <a:lstStyle>
            <a:lvl1pPr algn="r" fontAlgn="auto">
              <a:spcBef>
                <a:spcPts val="0"/>
              </a:spcBef>
              <a:spcAft>
                <a:spcPts val="0"/>
              </a:spcAft>
              <a:defRPr sz="1200">
                <a:latin typeface="+mn-lt"/>
                <a:cs typeface="+mn-cs"/>
              </a:defRPr>
            </a:lvl1pPr>
          </a:lstStyle>
          <a:p>
            <a:pPr>
              <a:defRPr/>
            </a:pPr>
            <a:fld id="{1A906532-3432-44CA-823E-EB657AE1C25F}" type="datetimeFigureOut">
              <a:rPr lang="en-US"/>
              <a:pPr>
                <a:defRPr/>
              </a:pPr>
              <a:t>10/25/2010</a:t>
            </a:fld>
            <a:endParaRPr lang="en-US"/>
          </a:p>
        </p:txBody>
      </p:sp>
      <p:sp>
        <p:nvSpPr>
          <p:cNvPr id="4" name="Slide Image Placeholder 3"/>
          <p:cNvSpPr>
            <a:spLocks noGrp="1" noRot="1" noChangeAspect="1"/>
          </p:cNvSpPr>
          <p:nvPr>
            <p:ph type="sldImg" idx="2"/>
          </p:nvPr>
        </p:nvSpPr>
        <p:spPr>
          <a:xfrm>
            <a:off x="1117600" y="696913"/>
            <a:ext cx="4648200" cy="3486150"/>
          </a:xfrm>
          <a:prstGeom prst="rect">
            <a:avLst/>
          </a:prstGeom>
          <a:noFill/>
          <a:ln w="12700">
            <a:solidFill>
              <a:prstClr val="black"/>
            </a:solidFill>
          </a:ln>
        </p:spPr>
        <p:txBody>
          <a:bodyPr vert="horz" lIns="92446" tIns="46223" rIns="92446" bIns="46223" rtlCol="0" anchor="ctr"/>
          <a:lstStyle/>
          <a:p>
            <a:pPr lvl="0"/>
            <a:endParaRPr lang="en-US" noProof="0" smtClean="0"/>
          </a:p>
        </p:txBody>
      </p:sp>
      <p:sp>
        <p:nvSpPr>
          <p:cNvPr id="5" name="Notes Placeholder 4"/>
          <p:cNvSpPr>
            <a:spLocks noGrp="1"/>
          </p:cNvSpPr>
          <p:nvPr>
            <p:ph type="body" sz="quarter" idx="3"/>
          </p:nvPr>
        </p:nvSpPr>
        <p:spPr>
          <a:xfrm>
            <a:off x="688182" y="4415790"/>
            <a:ext cx="5505450" cy="4183380"/>
          </a:xfrm>
          <a:prstGeom prst="rect">
            <a:avLst/>
          </a:prstGeom>
        </p:spPr>
        <p:txBody>
          <a:bodyPr vert="horz" lIns="92446" tIns="46223" rIns="92446" bIns="46223"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829967"/>
            <a:ext cx="2982119" cy="464820"/>
          </a:xfrm>
          <a:prstGeom prst="rect">
            <a:avLst/>
          </a:prstGeom>
        </p:spPr>
        <p:txBody>
          <a:bodyPr vert="horz" lIns="92446" tIns="46223" rIns="92446" bIns="46223"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98102" y="8829967"/>
            <a:ext cx="2982119" cy="464820"/>
          </a:xfrm>
          <a:prstGeom prst="rect">
            <a:avLst/>
          </a:prstGeom>
        </p:spPr>
        <p:txBody>
          <a:bodyPr vert="horz" lIns="92446" tIns="46223" rIns="92446" bIns="46223" rtlCol="0" anchor="b"/>
          <a:lstStyle>
            <a:lvl1pPr algn="r" fontAlgn="auto">
              <a:spcBef>
                <a:spcPts val="0"/>
              </a:spcBef>
              <a:spcAft>
                <a:spcPts val="0"/>
              </a:spcAft>
              <a:defRPr sz="1200">
                <a:latin typeface="+mn-lt"/>
                <a:cs typeface="+mn-cs"/>
              </a:defRPr>
            </a:lvl1pPr>
          </a:lstStyle>
          <a:p>
            <a:pPr>
              <a:defRPr/>
            </a:pPr>
            <a:fld id="{03D3FD5B-346B-4DFD-9A2A-A18F6BEAA18C}"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3D3FD5B-346B-4DFD-9A2A-A18F6BEAA18C}" type="slidenum">
              <a:rPr lang="en-US" smtClean="0"/>
              <a:pPr>
                <a:defRPr/>
              </a:pPr>
              <a:t>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2" Type="http://schemas.openxmlformats.org/officeDocument/2006/relationships/slideMaster" Target="../slideMasters/slideMaster3.xml"/><Relationship Id="rId1" Type="http://schemas.openxmlformats.org/officeDocument/2006/relationships/themeOverride" Target="../theme/themeOverride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2" Type="http://schemas.openxmlformats.org/officeDocument/2006/relationships/slideMaster" Target="../slideMasters/slideMaster5.xml"/><Relationship Id="rId1" Type="http://schemas.openxmlformats.org/officeDocument/2006/relationships/themeOverride" Target="../theme/themeOverride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en-US" smtClean="0"/>
              <a:t>Click to edit Master title style</a:t>
            </a:r>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13"/>
          <p:cNvSpPr>
            <a:spLocks noGrp="1"/>
          </p:cNvSpPr>
          <p:nvPr>
            <p:ph type="dt" sz="half" idx="10"/>
          </p:nvPr>
        </p:nvSpPr>
        <p:spPr/>
        <p:txBody>
          <a:bodyPr/>
          <a:lstStyle>
            <a:lvl1pPr>
              <a:defRPr/>
            </a:lvl1pPr>
          </a:lstStyle>
          <a:p>
            <a:pPr>
              <a:defRPr/>
            </a:pPr>
            <a:fld id="{A6991F59-6FF5-4C11-8DDC-568939B73E67}" type="datetimeFigureOut">
              <a:rPr lang="en-US"/>
              <a:pPr>
                <a:defRPr/>
              </a:pPr>
              <a:t>10/25/2010</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475A0C0-5EB8-4B47-AEFA-3D7CA7121DCA}" type="slidenum">
              <a:rPr lang="en-US"/>
              <a:pPr>
                <a:defRPr/>
              </a:pPr>
              <a:t>‹#›</a:t>
            </a:fld>
            <a:endParaRPr lang="en-US"/>
          </a:p>
        </p:txBody>
      </p:sp>
    </p:spTree>
  </p:cSld>
  <p:clrMapOvr>
    <a:masterClrMapping/>
  </p:clrMapOvr>
  <p:transition spd="slow" advTm="0">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51298B44-3A7B-4D4A-B6E3-1D0108BF5A0C}" type="datetimeFigureOut">
              <a:rPr lang="en-US"/>
              <a:pPr>
                <a:defRPr/>
              </a:pPr>
              <a:t>10/25/2010</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2D71E762-FE04-40AC-BEAF-A9B557796646}" type="slidenum">
              <a:rPr lang="en-US"/>
              <a:pPr>
                <a:defRPr/>
              </a:pPr>
              <a:t>‹#›</a:t>
            </a:fld>
            <a:endParaRPr lang="en-US"/>
          </a:p>
        </p:txBody>
      </p:sp>
    </p:spTree>
  </p:cSld>
  <p:clrMapOvr>
    <a:masterClrMapping/>
  </p:clrMapOvr>
  <p:transition spd="slow" advTm="0">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53391D84-AF96-4095-9EAA-E3AE7988D8F0}" type="datetimeFigureOut">
              <a:rPr lang="en-US"/>
              <a:pPr>
                <a:defRPr/>
              </a:pPr>
              <a:t>10/25/2010</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39DF4DBF-D4C7-4252-98F1-8A81FC9FA29B}" type="slidenum">
              <a:rPr lang="en-US"/>
              <a:pPr>
                <a:defRPr/>
              </a:pPr>
              <a:t>‹#›</a:t>
            </a:fld>
            <a:endParaRPr lang="en-US"/>
          </a:p>
        </p:txBody>
      </p:sp>
    </p:spTree>
  </p:cSld>
  <p:clrMapOvr>
    <a:masterClrMapping/>
  </p:clrMapOvr>
  <p:transition spd="slow" advTm="0">
    <p:dissolv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cxnSp>
        <p:nvCxnSpPr>
          <p:cNvPr id="4" name="Straight Connector 3"/>
          <p:cNvCxnSpPr/>
          <p:nvPr/>
        </p:nvCxnSpPr>
        <p:spPr>
          <a:xfrm>
            <a:off x="146367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p:nvCxnSpPr>
        <p:spPr>
          <a:xfrm>
            <a:off x="4708525" y="3549650"/>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4540250" y="3525838"/>
            <a:ext cx="46038" cy="46037"/>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anchor="ctr"/>
          <a:lstStyle/>
          <a:p>
            <a:pPr algn="ctr" fontAlgn="auto">
              <a:spcBef>
                <a:spcPts val="0"/>
              </a:spcBef>
              <a:spcAft>
                <a:spcPts val="0"/>
              </a:spcAft>
              <a:defRPr/>
            </a:pPr>
            <a:endParaRPr lang="en-US"/>
          </a:p>
        </p:txBody>
      </p:sp>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28" name="Title 27"/>
          <p:cNvSpPr>
            <a:spLocks noGrp="1"/>
          </p:cNvSpPr>
          <p:nvPr>
            <p:ph type="ctrTitle"/>
          </p:nvPr>
        </p:nvSpPr>
        <p:spPr>
          <a:xfrm>
            <a:off x="457200" y="1433732"/>
            <a:ext cx="8305800" cy="1981200"/>
          </a:xfrm>
          <a:ln w="6350" cap="rnd">
            <a:noFill/>
          </a:ln>
        </p:spPr>
        <p:txBody>
          <a:bodyPr>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lang="en-US" smtClean="0"/>
              <a:t>Click to edit Master title style</a:t>
            </a:r>
            <a:endParaRPr lang="en-US"/>
          </a:p>
        </p:txBody>
      </p:sp>
      <p:sp>
        <p:nvSpPr>
          <p:cNvPr id="7" name="Date Placeholder 14"/>
          <p:cNvSpPr>
            <a:spLocks noGrp="1"/>
          </p:cNvSpPr>
          <p:nvPr>
            <p:ph type="dt" sz="half" idx="10"/>
          </p:nvPr>
        </p:nvSpPr>
        <p:spPr/>
        <p:txBody>
          <a:bodyPr/>
          <a:lstStyle>
            <a:lvl1pPr>
              <a:defRPr/>
            </a:lvl1pPr>
          </a:lstStyle>
          <a:p>
            <a:pPr>
              <a:defRPr/>
            </a:pPr>
            <a:fld id="{E26E9B1A-BB23-4926-9C13-9F7697741186}" type="datetimeFigureOut">
              <a:rPr lang="en-US"/>
              <a:pPr>
                <a:defRPr/>
              </a:pPr>
              <a:t>10/25/2010</a:t>
            </a:fld>
            <a:endParaRPr lang="en-US"/>
          </a:p>
        </p:txBody>
      </p:sp>
      <p:sp>
        <p:nvSpPr>
          <p:cNvPr id="8" name="Slide Number Placeholder 15"/>
          <p:cNvSpPr>
            <a:spLocks noGrp="1"/>
          </p:cNvSpPr>
          <p:nvPr>
            <p:ph type="sldNum" sz="quarter" idx="11"/>
          </p:nvPr>
        </p:nvSpPr>
        <p:spPr/>
        <p:txBody>
          <a:bodyPr/>
          <a:lstStyle>
            <a:lvl1pPr>
              <a:defRPr/>
            </a:lvl1pPr>
          </a:lstStyle>
          <a:p>
            <a:pPr>
              <a:defRPr/>
            </a:pPr>
            <a:fld id="{FAE66857-D26A-4991-8040-0EC356BCBE1D}" type="slidenum">
              <a:rPr lang="en-US"/>
              <a:pPr>
                <a:defRPr/>
              </a:pPr>
              <a:t>‹#›</a:t>
            </a:fld>
            <a:endParaRPr lang="en-US"/>
          </a:p>
        </p:txBody>
      </p:sp>
      <p:sp>
        <p:nvSpPr>
          <p:cNvPr id="10" name="Footer Placeholder 16"/>
          <p:cNvSpPr>
            <a:spLocks noGrp="1"/>
          </p:cNvSpPr>
          <p:nvPr>
            <p:ph type="ftr" sz="quarter" idx="12"/>
          </p:nvPr>
        </p:nvSpPr>
        <p:spPr/>
        <p:txBody>
          <a:bodyPr/>
          <a:lstStyle>
            <a:lvl1pPr>
              <a:defRPr/>
            </a:lvl1pPr>
          </a:lstStyle>
          <a:p>
            <a:pPr>
              <a:defRPr/>
            </a:pPr>
            <a:endParaRPr lang="en-US"/>
          </a:p>
        </p:txBody>
      </p:sp>
    </p:spTree>
  </p:cSld>
  <p:clrMapOvr>
    <a:masterClrMapping/>
  </p:clrMapOvr>
  <p:transition spd="slow" advTm="0">
    <p:dissolv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7" name="Title 16"/>
          <p:cNvSpPr>
            <a:spLocks noGrp="1"/>
          </p:cNvSpPr>
          <p:nvPr>
            <p:ph type="title"/>
          </p:nvPr>
        </p:nvSpPr>
        <p:spPr/>
        <p:txBody>
          <a:bodyPr rtlCol="0"/>
          <a:lstStyle/>
          <a:p>
            <a:r>
              <a:rPr lang="en-US" smtClean="0"/>
              <a:t>Click to edit Master title style</a:t>
            </a:r>
            <a:endParaRPr lang="en-US"/>
          </a:p>
        </p:txBody>
      </p:sp>
      <p:sp>
        <p:nvSpPr>
          <p:cNvPr id="4" name="Date Placeholder 23"/>
          <p:cNvSpPr>
            <a:spLocks noGrp="1"/>
          </p:cNvSpPr>
          <p:nvPr>
            <p:ph type="dt" sz="half" idx="10"/>
          </p:nvPr>
        </p:nvSpPr>
        <p:spPr/>
        <p:txBody>
          <a:bodyPr/>
          <a:lstStyle>
            <a:lvl1pPr>
              <a:defRPr/>
            </a:lvl1pPr>
          </a:lstStyle>
          <a:p>
            <a:pPr>
              <a:defRPr/>
            </a:pPr>
            <a:fld id="{CE5BFCDC-A74D-422D-B88A-D3C149019BFE}" type="datetimeFigureOut">
              <a:rPr lang="en-US"/>
              <a:pPr>
                <a:defRPr/>
              </a:pPr>
              <a:t>10/25/2010</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8341C761-BAC0-4F19-8CFD-2D30E64E25C8}" type="slidenum">
              <a:rPr lang="en-US"/>
              <a:pPr>
                <a:defRPr/>
              </a:pPr>
              <a:t>‹#›</a:t>
            </a:fld>
            <a:endParaRPr lang="en-US"/>
          </a:p>
        </p:txBody>
      </p:sp>
    </p:spTree>
  </p:cSld>
  <p:clrMapOvr>
    <a:masterClrMapping/>
  </p:clrMapOvr>
  <p:transition spd="slow" advTm="0">
    <p:dissolv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cxnSp>
        <p:nvCxnSpPr>
          <p:cNvPr id="4" name="Straight Connector 3"/>
          <p:cNvCxnSpPr/>
          <p:nvPr/>
        </p:nvCxnSpPr>
        <p:spPr>
          <a:xfrm>
            <a:off x="685800" y="4916488"/>
            <a:ext cx="7924800" cy="4762"/>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lang="en-US" smtClean="0"/>
              <a:t>Click to edit Master title style</a:t>
            </a:r>
            <a:endParaRPr lang="en-US"/>
          </a:p>
        </p:txBody>
      </p:sp>
      <p:sp>
        <p:nvSpPr>
          <p:cNvPr id="3" name="Text Placeholder 2"/>
          <p:cNvSpPr>
            <a:spLocks noGrp="1"/>
          </p:cNvSpPr>
          <p:nvPr>
            <p:ph type="body" idx="1"/>
          </p:nvPr>
        </p:nvSpPr>
        <p:spPr>
          <a:xfrm>
            <a:off x="685800" y="4958864"/>
            <a:ext cx="7924800" cy="984736"/>
          </a:xfrm>
        </p:spPr>
        <p:txBody>
          <a:bodyPr/>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C28DDC2-FFC9-4019-875F-650EC8D9B328}" type="datetimeFigureOut">
              <a:rPr lang="en-US"/>
              <a:pPr>
                <a:defRPr/>
              </a:pPr>
              <a:t>10/25/2010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4B68D69-98F7-4D23-8DDB-00D9F8B0E770}" type="slidenum">
              <a:rPr lang="en-US"/>
              <a:pPr>
                <a:defRPr/>
              </a:pPr>
              <a:t>‹#›</a:t>
            </a:fld>
            <a:endParaRPr lang="en-US"/>
          </a:p>
        </p:txBody>
      </p:sp>
    </p:spTree>
  </p:cSld>
  <p:clrMapOvr>
    <a:masterClrMapping/>
  </p:clrMapOvr>
  <p:transition spd="slow" advTm="0">
    <p:dissolv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11" name="Content Placeholder 10"/>
          <p:cNvSpPr>
            <a:spLocks noGrp="1"/>
          </p:cNvSpPr>
          <p:nvPr>
            <p:ph sz="half" idx="1"/>
          </p:nvPr>
        </p:nvSpPr>
        <p:spPr>
          <a:xfrm>
            <a:off x="457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2"/>
          </p:nvPr>
        </p:nvSpPr>
        <p:spPr>
          <a:xfrm>
            <a:off x="4648200" y="1524000"/>
            <a:ext cx="4059936" cy="4572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23"/>
          <p:cNvSpPr>
            <a:spLocks noGrp="1"/>
          </p:cNvSpPr>
          <p:nvPr>
            <p:ph type="dt" sz="half" idx="10"/>
          </p:nvPr>
        </p:nvSpPr>
        <p:spPr/>
        <p:txBody>
          <a:bodyPr/>
          <a:lstStyle>
            <a:lvl1pPr>
              <a:defRPr/>
            </a:lvl1pPr>
          </a:lstStyle>
          <a:p>
            <a:pPr>
              <a:defRPr/>
            </a:pPr>
            <a:fld id="{8967954C-A4DC-4A65-9F58-C43A24FDCF13}" type="datetimeFigureOut">
              <a:rPr lang="en-US"/>
              <a:pPr>
                <a:defRPr/>
              </a:pPr>
              <a:t>10/25/2010</a:t>
            </a:fld>
            <a:endParaRPr lang="en-US"/>
          </a:p>
        </p:txBody>
      </p:sp>
      <p:sp>
        <p:nvSpPr>
          <p:cNvPr id="6" name="Footer Placeholder 9"/>
          <p:cNvSpPr>
            <a:spLocks noGrp="1"/>
          </p:cNvSpPr>
          <p:nvPr>
            <p:ph type="ftr" sz="quarter" idx="11"/>
          </p:nvPr>
        </p:nvSpPr>
        <p:spPr/>
        <p:txBody>
          <a:bodyPr/>
          <a:lstStyle>
            <a:lvl1pPr>
              <a:defRPr/>
            </a:lvl1pPr>
          </a:lstStyle>
          <a:p>
            <a:pPr>
              <a:defRPr/>
            </a:pPr>
            <a:endParaRPr lang="en-US"/>
          </a:p>
        </p:txBody>
      </p:sp>
      <p:sp>
        <p:nvSpPr>
          <p:cNvPr id="7" name="Slide Number Placeholder 21"/>
          <p:cNvSpPr>
            <a:spLocks noGrp="1"/>
          </p:cNvSpPr>
          <p:nvPr>
            <p:ph type="sldNum" sz="quarter" idx="12"/>
          </p:nvPr>
        </p:nvSpPr>
        <p:spPr/>
        <p:txBody>
          <a:bodyPr/>
          <a:lstStyle>
            <a:lvl1pPr>
              <a:defRPr/>
            </a:lvl1pPr>
          </a:lstStyle>
          <a:p>
            <a:pPr>
              <a:defRPr/>
            </a:pPr>
            <a:fld id="{F71F75A4-C5D4-4916-A8FA-9B1F5389A6A4}" type="slidenum">
              <a:rPr lang="en-US"/>
              <a:pPr>
                <a:defRPr/>
              </a:pPr>
              <a:t>‹#›</a:t>
            </a:fld>
            <a:endParaRPr lang="en-US"/>
          </a:p>
        </p:txBody>
      </p:sp>
    </p:spTree>
  </p:cSld>
  <p:clrMapOvr>
    <a:masterClrMapping/>
  </p:clrMapOvr>
  <p:transition spd="slow" advTm="0">
    <p:dissolv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563563" y="2179638"/>
            <a:ext cx="3748087"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4754563" y="2179638"/>
            <a:ext cx="3749675" cy="1587"/>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4" name="Content Placeholder 33"/>
          <p:cNvSpPr>
            <a:spLocks noGrp="1"/>
          </p:cNvSpPr>
          <p:nvPr>
            <p:ph sz="quarter" idx="4"/>
          </p:nvPr>
        </p:nvSpPr>
        <p:spPr>
          <a:xfrm>
            <a:off x="4649788" y="2201896"/>
            <a:ext cx="4038600" cy="391363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 name="Title 1"/>
          <p:cNvSpPr>
            <a:spLocks noGrp="1"/>
          </p:cNvSpPr>
          <p:nvPr>
            <p:ph type="title"/>
          </p:nvPr>
        </p:nvSpPr>
        <p:spPr>
          <a:xfrm>
            <a:off x="457200" y="155448"/>
            <a:ext cx="8229600" cy="1143000"/>
          </a:xfrm>
        </p:spPr>
        <p:txBody>
          <a:bodyPr/>
          <a:lstStyle>
            <a:lvl1pPr>
              <a:defRPr/>
            </a:lvl1pPr>
          </a:lstStyle>
          <a:p>
            <a:r>
              <a:rPr lang="en-US" smtClean="0"/>
              <a:t>Click to edit Master title style</a:t>
            </a:r>
            <a:endParaRPr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9" name="Slide Number Placeholder 8"/>
          <p:cNvSpPr>
            <a:spLocks noGrp="1"/>
          </p:cNvSpPr>
          <p:nvPr>
            <p:ph type="sldNum" sz="quarter" idx="10"/>
          </p:nvPr>
        </p:nvSpPr>
        <p:spPr/>
        <p:txBody>
          <a:bodyPr/>
          <a:lstStyle>
            <a:lvl1pPr>
              <a:defRPr/>
            </a:lvl1pPr>
          </a:lstStyle>
          <a:p>
            <a:pPr>
              <a:defRPr/>
            </a:pPr>
            <a:fld id="{C515BF41-5A1C-4942-BA62-D6EBB52E098D}" type="slidenum">
              <a:rPr lang="en-US"/>
              <a:pPr>
                <a:defRPr/>
              </a:pPr>
              <a:t>‹#›</a:t>
            </a:fld>
            <a:endParaRPr lang="en-US"/>
          </a:p>
        </p:txBody>
      </p:sp>
      <p:sp>
        <p:nvSpPr>
          <p:cNvPr id="10" name="Footer Placeholder 7"/>
          <p:cNvSpPr>
            <a:spLocks noGrp="1"/>
          </p:cNvSpPr>
          <p:nvPr>
            <p:ph type="ftr" sz="quarter" idx="11"/>
          </p:nvPr>
        </p:nvSpPr>
        <p:spPr/>
        <p:txBody>
          <a:bodyPr/>
          <a:lstStyle>
            <a:lvl1pPr>
              <a:defRPr/>
            </a:lvl1pPr>
          </a:lstStyle>
          <a:p>
            <a:pPr>
              <a:defRPr/>
            </a:pPr>
            <a:endParaRPr lang="en-US"/>
          </a:p>
        </p:txBody>
      </p:sp>
      <p:sp>
        <p:nvSpPr>
          <p:cNvPr id="11" name="Date Placeholder 6"/>
          <p:cNvSpPr>
            <a:spLocks noGrp="1"/>
          </p:cNvSpPr>
          <p:nvPr>
            <p:ph type="dt" sz="half" idx="12"/>
          </p:nvPr>
        </p:nvSpPr>
        <p:spPr/>
        <p:txBody>
          <a:bodyPr/>
          <a:lstStyle>
            <a:lvl1pPr>
              <a:defRPr/>
            </a:lvl1pPr>
          </a:lstStyle>
          <a:p>
            <a:pPr>
              <a:defRPr/>
            </a:pPr>
            <a:fld id="{FF59E0EE-40DF-4CE9-BF62-AC837FAEDC52}" type="datetimeFigureOut">
              <a:rPr lang="en-US"/>
              <a:pPr>
                <a:defRPr/>
              </a:pPr>
              <a:t>10/25/2010</a:t>
            </a:fld>
            <a:endParaRPr lang="en-US"/>
          </a:p>
        </p:txBody>
      </p:sp>
    </p:spTree>
  </p:cSld>
  <p:clrMapOvr>
    <a:masterClrMapping/>
  </p:clrMapOvr>
  <p:transition spd="slow" advTm="0">
    <p:dissolv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3"/>
          <p:cNvSpPr>
            <a:spLocks noGrp="1"/>
          </p:cNvSpPr>
          <p:nvPr>
            <p:ph type="dt" sz="half" idx="10"/>
          </p:nvPr>
        </p:nvSpPr>
        <p:spPr/>
        <p:txBody>
          <a:bodyPr/>
          <a:lstStyle>
            <a:lvl1pPr>
              <a:defRPr/>
            </a:lvl1pPr>
          </a:lstStyle>
          <a:p>
            <a:pPr>
              <a:defRPr/>
            </a:pPr>
            <a:fld id="{3F04F4A9-D439-4275-A9A7-25BFF2138B31}" type="datetimeFigureOut">
              <a:rPr lang="en-US"/>
              <a:pPr>
                <a:defRPr/>
              </a:pPr>
              <a:t>10/25/2010</a:t>
            </a:fld>
            <a:endParaRPr lang="en-US"/>
          </a:p>
        </p:txBody>
      </p:sp>
      <p:sp>
        <p:nvSpPr>
          <p:cNvPr id="4" name="Footer Placeholder 9"/>
          <p:cNvSpPr>
            <a:spLocks noGrp="1"/>
          </p:cNvSpPr>
          <p:nvPr>
            <p:ph type="ftr" sz="quarter" idx="11"/>
          </p:nvPr>
        </p:nvSpPr>
        <p:spPr/>
        <p:txBody>
          <a:bodyPr/>
          <a:lstStyle>
            <a:lvl1pPr>
              <a:defRPr/>
            </a:lvl1pPr>
          </a:lstStyle>
          <a:p>
            <a:pPr>
              <a:defRPr/>
            </a:pPr>
            <a:endParaRPr lang="en-US"/>
          </a:p>
        </p:txBody>
      </p:sp>
      <p:sp>
        <p:nvSpPr>
          <p:cNvPr id="5" name="Slide Number Placeholder 21"/>
          <p:cNvSpPr>
            <a:spLocks noGrp="1"/>
          </p:cNvSpPr>
          <p:nvPr>
            <p:ph type="sldNum" sz="quarter" idx="12"/>
          </p:nvPr>
        </p:nvSpPr>
        <p:spPr/>
        <p:txBody>
          <a:bodyPr/>
          <a:lstStyle>
            <a:lvl1pPr>
              <a:defRPr/>
            </a:lvl1pPr>
          </a:lstStyle>
          <a:p>
            <a:pPr>
              <a:defRPr/>
            </a:pPr>
            <a:fld id="{9BC02BC2-D20F-4A80-8994-D766BBF0F0C8}" type="slidenum">
              <a:rPr lang="en-US"/>
              <a:pPr>
                <a:defRPr/>
              </a:pPr>
              <a:t>‹#›</a:t>
            </a:fld>
            <a:endParaRPr lang="en-US"/>
          </a:p>
        </p:txBody>
      </p:sp>
    </p:spTree>
  </p:cSld>
  <p:clrMapOvr>
    <a:masterClrMapping/>
  </p:clrMapOvr>
  <p:transition spd="slow" advTm="0">
    <p:dissolv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23"/>
          <p:cNvSpPr>
            <a:spLocks noGrp="1"/>
          </p:cNvSpPr>
          <p:nvPr>
            <p:ph type="dt" sz="half" idx="10"/>
          </p:nvPr>
        </p:nvSpPr>
        <p:spPr/>
        <p:txBody>
          <a:bodyPr/>
          <a:lstStyle>
            <a:lvl1pPr>
              <a:defRPr/>
            </a:lvl1pPr>
          </a:lstStyle>
          <a:p>
            <a:pPr>
              <a:defRPr/>
            </a:pPr>
            <a:fld id="{20045C77-9FE7-4CDF-8C11-1B8FB9C247AB}" type="datetimeFigureOut">
              <a:rPr lang="en-US"/>
              <a:pPr>
                <a:defRPr/>
              </a:pPr>
              <a:t>10/25/2010</a:t>
            </a:fld>
            <a:endParaRPr lang="en-US"/>
          </a:p>
        </p:txBody>
      </p:sp>
      <p:sp>
        <p:nvSpPr>
          <p:cNvPr id="3" name="Footer Placeholder 9"/>
          <p:cNvSpPr>
            <a:spLocks noGrp="1"/>
          </p:cNvSpPr>
          <p:nvPr>
            <p:ph type="ftr" sz="quarter" idx="11"/>
          </p:nvPr>
        </p:nvSpPr>
        <p:spPr/>
        <p:txBody>
          <a:bodyPr/>
          <a:lstStyle>
            <a:lvl1pPr>
              <a:defRPr/>
            </a:lvl1pPr>
          </a:lstStyle>
          <a:p>
            <a:pPr>
              <a:defRPr/>
            </a:pPr>
            <a:endParaRPr lang="en-US"/>
          </a:p>
        </p:txBody>
      </p:sp>
      <p:sp>
        <p:nvSpPr>
          <p:cNvPr id="4" name="Slide Number Placeholder 21"/>
          <p:cNvSpPr>
            <a:spLocks noGrp="1"/>
          </p:cNvSpPr>
          <p:nvPr>
            <p:ph type="sldNum" sz="quarter" idx="12"/>
          </p:nvPr>
        </p:nvSpPr>
        <p:spPr/>
        <p:txBody>
          <a:bodyPr/>
          <a:lstStyle>
            <a:lvl1pPr>
              <a:defRPr/>
            </a:lvl1pPr>
          </a:lstStyle>
          <a:p>
            <a:pPr>
              <a:defRPr/>
            </a:pPr>
            <a:fld id="{833F2814-5EFB-4082-91C3-092A0518A85F}" type="slidenum">
              <a:rPr lang="en-US"/>
              <a:pPr>
                <a:defRPr/>
              </a:pPr>
              <a:t>‹#›</a:t>
            </a:fld>
            <a:endParaRPr lang="en-US"/>
          </a:p>
        </p:txBody>
      </p:sp>
    </p:spTree>
  </p:cSld>
  <p:clrMapOvr>
    <a:masterClrMapping/>
  </p:clrMapOvr>
  <p:transition spd="slow" advTm="0">
    <p:dissolv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Text Placeholder 2"/>
          <p:cNvSpPr>
            <a:spLocks noGrp="1"/>
          </p:cNvSpPr>
          <p:nvPr>
            <p:ph type="body" idx="2"/>
          </p:nvPr>
        </p:nvSpPr>
        <p:spPr>
          <a:xfrm>
            <a:off x="6781800" y="1600200"/>
            <a:ext cx="1984248" cy="3733800"/>
          </a:xfrm>
        </p:spPr>
        <p:txBody>
          <a:bodyPr/>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5" name="Date Placeholder 23"/>
          <p:cNvSpPr>
            <a:spLocks noGrp="1"/>
          </p:cNvSpPr>
          <p:nvPr>
            <p:ph type="dt" sz="half" idx="10"/>
          </p:nvPr>
        </p:nvSpPr>
        <p:spPr/>
        <p:txBody>
          <a:bodyPr/>
          <a:lstStyle>
            <a:lvl1pPr>
              <a:defRPr/>
            </a:lvl1pPr>
          </a:lstStyle>
          <a:p>
            <a:pPr>
              <a:defRPr/>
            </a:pPr>
            <a:fld id="{06756D9D-8D55-49A9-B9ED-A244271BCCC5}" type="datetimeFigureOut">
              <a:rPr lang="en-US"/>
              <a:pPr>
                <a:defRPr/>
              </a:pPr>
              <a:t>10/25/2010</a:t>
            </a:fld>
            <a:endParaRPr lang="en-US"/>
          </a:p>
        </p:txBody>
      </p:sp>
      <p:sp>
        <p:nvSpPr>
          <p:cNvPr id="6" name="Footer Placeholder 9"/>
          <p:cNvSpPr>
            <a:spLocks noGrp="1"/>
          </p:cNvSpPr>
          <p:nvPr>
            <p:ph type="ftr" sz="quarter" idx="11"/>
          </p:nvPr>
        </p:nvSpPr>
        <p:spPr/>
        <p:txBody>
          <a:bodyPr/>
          <a:lstStyle>
            <a:lvl1pPr>
              <a:defRPr/>
            </a:lvl1pPr>
          </a:lstStyle>
          <a:p>
            <a:pPr>
              <a:defRPr/>
            </a:pPr>
            <a:endParaRPr lang="en-US"/>
          </a:p>
        </p:txBody>
      </p:sp>
      <p:sp>
        <p:nvSpPr>
          <p:cNvPr id="7" name="Slide Number Placeholder 21"/>
          <p:cNvSpPr>
            <a:spLocks noGrp="1"/>
          </p:cNvSpPr>
          <p:nvPr>
            <p:ph type="sldNum" sz="quarter" idx="12"/>
          </p:nvPr>
        </p:nvSpPr>
        <p:spPr/>
        <p:txBody>
          <a:bodyPr/>
          <a:lstStyle>
            <a:lvl1pPr>
              <a:defRPr/>
            </a:lvl1pPr>
          </a:lstStyle>
          <a:p>
            <a:pPr>
              <a:defRPr/>
            </a:pPr>
            <a:fld id="{26615503-F631-4085-AAEE-28C80793E1A8}" type="slidenum">
              <a:rPr lang="en-US"/>
              <a:pPr>
                <a:defRPr/>
              </a:pPr>
              <a:t>‹#›</a:t>
            </a:fld>
            <a:endParaRPr lang="en-US"/>
          </a:p>
        </p:txBody>
      </p:sp>
    </p:spTree>
  </p:cSld>
  <p:clrMapOvr>
    <a:masterClrMapping/>
  </p:clrMapOvr>
  <p:transition spd="slow" advTm="0">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3"/>
          <p:cNvSpPr>
            <a:spLocks noGrp="1"/>
          </p:cNvSpPr>
          <p:nvPr>
            <p:ph type="dt" sz="half" idx="10"/>
          </p:nvPr>
        </p:nvSpPr>
        <p:spPr/>
        <p:txBody>
          <a:bodyPr/>
          <a:lstStyle>
            <a:lvl1pPr>
              <a:defRPr/>
            </a:lvl1pPr>
          </a:lstStyle>
          <a:p>
            <a:pPr>
              <a:defRPr/>
            </a:pPr>
            <a:fld id="{5DB78F0F-C251-4EB4-A68C-77D52CCE81D8}" type="datetimeFigureOut">
              <a:rPr lang="en-US"/>
              <a:pPr>
                <a:defRPr/>
              </a:pPr>
              <a:t>10/25/2010</a:t>
            </a:fld>
            <a:endParaRPr lang="en-US"/>
          </a:p>
        </p:txBody>
      </p:sp>
      <p:sp>
        <p:nvSpPr>
          <p:cNvPr id="5" name="Footer Placeholder 2"/>
          <p:cNvSpPr>
            <a:spLocks noGrp="1"/>
          </p:cNvSpPr>
          <p:nvPr>
            <p:ph type="ftr" sz="quarter" idx="11"/>
          </p:nvPr>
        </p:nvSpPr>
        <p:spPr/>
        <p:txBody>
          <a:bodyPr/>
          <a:lstStyle>
            <a:lvl1pPr>
              <a:defRPr/>
            </a:lvl1pPr>
          </a:lstStyle>
          <a:p>
            <a:pPr>
              <a:defRPr/>
            </a:pPr>
            <a:endParaRPr lang="en-US"/>
          </a:p>
        </p:txBody>
      </p:sp>
      <p:sp>
        <p:nvSpPr>
          <p:cNvPr id="6" name="Slide Number Placeholder 22"/>
          <p:cNvSpPr>
            <a:spLocks noGrp="1"/>
          </p:cNvSpPr>
          <p:nvPr>
            <p:ph type="sldNum" sz="quarter" idx="12"/>
          </p:nvPr>
        </p:nvSpPr>
        <p:spPr/>
        <p:txBody>
          <a:bodyPr/>
          <a:lstStyle>
            <a:lvl1pPr>
              <a:defRPr/>
            </a:lvl1pPr>
          </a:lstStyle>
          <a:p>
            <a:pPr>
              <a:defRPr/>
            </a:pPr>
            <a:fld id="{CAEC1D09-617E-4768-BDE3-D0C52CC32374}" type="slidenum">
              <a:rPr lang="en-US"/>
              <a:pPr>
                <a:defRPr/>
              </a:pPr>
              <a:t>‹#›</a:t>
            </a:fld>
            <a:endParaRPr lang="en-US"/>
          </a:p>
        </p:txBody>
      </p:sp>
    </p:spTree>
  </p:cSld>
  <p:clrMapOvr>
    <a:masterClrMapping/>
  </p:clrMapOvr>
  <p:transition spd="slow" advTm="0">
    <p:dissolv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lstStyle>
            <a:lvl1pPr algn="l">
              <a:buNone/>
              <a:defRPr sz="1800" b="1" spc="-50" baseline="0">
                <a:ln w="3175">
                  <a:noFill/>
                </a:ln>
                <a:solidFill>
                  <a:schemeClr val="tx2"/>
                </a:solidFill>
                <a:effectLst/>
                <a:latin typeface="+mn-lt"/>
                <a:ea typeface="+mn-ea"/>
                <a:cs typeface="+mn-cs"/>
              </a:defRPr>
            </a:lvl1pPr>
          </a:lstStyle>
          <a:p>
            <a:r>
              <a:rPr lang="en-US" smtClean="0"/>
              <a:t>Click to edit Master title style</a:t>
            </a:r>
            <a:endParaRPr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normAutofit/>
          </a:bodyPr>
          <a:lstStyle>
            <a:lvl1pPr marL="0" indent="0">
              <a:buNone/>
              <a:defRPr sz="3200">
                <a:solidFill>
                  <a:schemeClr val="bg1"/>
                </a:solidFill>
              </a:defRPr>
            </a:lvl1pPr>
          </a:lstStyle>
          <a:p>
            <a:pPr lvl="0"/>
            <a:r>
              <a:rPr lang="en-US" noProof="0" smtClean="0"/>
              <a:t>Click icon to add picture</a:t>
            </a:r>
            <a:endParaRPr lang="en-US" noProof="0"/>
          </a:p>
        </p:txBody>
      </p:sp>
      <p:sp>
        <p:nvSpPr>
          <p:cNvPr id="4" name="Text Placeholder 3"/>
          <p:cNvSpPr>
            <a:spLocks noGrp="1"/>
          </p:cNvSpPr>
          <p:nvPr>
            <p:ph type="body" sz="half" idx="2"/>
          </p:nvPr>
        </p:nvSpPr>
        <p:spPr>
          <a:xfrm>
            <a:off x="6629400" y="1600200"/>
            <a:ext cx="2057400" cy="4419600"/>
          </a:xfrm>
        </p:spPr>
        <p:txBody>
          <a:bodyPr/>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23"/>
          <p:cNvSpPr>
            <a:spLocks noGrp="1"/>
          </p:cNvSpPr>
          <p:nvPr>
            <p:ph type="dt" sz="half" idx="10"/>
          </p:nvPr>
        </p:nvSpPr>
        <p:spPr/>
        <p:txBody>
          <a:bodyPr/>
          <a:lstStyle>
            <a:lvl1pPr>
              <a:defRPr/>
            </a:lvl1pPr>
          </a:lstStyle>
          <a:p>
            <a:pPr>
              <a:defRPr/>
            </a:pPr>
            <a:fld id="{42106DD0-12A6-4FFB-BDEA-37796EA43CF6}" type="datetimeFigureOut">
              <a:rPr lang="en-US"/>
              <a:pPr>
                <a:defRPr/>
              </a:pPr>
              <a:t>10/25/2010</a:t>
            </a:fld>
            <a:endParaRPr lang="en-US"/>
          </a:p>
        </p:txBody>
      </p:sp>
      <p:sp>
        <p:nvSpPr>
          <p:cNvPr id="6" name="Footer Placeholder 9"/>
          <p:cNvSpPr>
            <a:spLocks noGrp="1"/>
          </p:cNvSpPr>
          <p:nvPr>
            <p:ph type="ftr" sz="quarter" idx="11"/>
          </p:nvPr>
        </p:nvSpPr>
        <p:spPr/>
        <p:txBody>
          <a:bodyPr/>
          <a:lstStyle>
            <a:lvl1pPr>
              <a:defRPr/>
            </a:lvl1pPr>
          </a:lstStyle>
          <a:p>
            <a:pPr>
              <a:defRPr/>
            </a:pPr>
            <a:endParaRPr lang="en-US"/>
          </a:p>
        </p:txBody>
      </p:sp>
      <p:sp>
        <p:nvSpPr>
          <p:cNvPr id="7" name="Slide Number Placeholder 21"/>
          <p:cNvSpPr>
            <a:spLocks noGrp="1"/>
          </p:cNvSpPr>
          <p:nvPr>
            <p:ph type="sldNum" sz="quarter" idx="12"/>
          </p:nvPr>
        </p:nvSpPr>
        <p:spPr/>
        <p:txBody>
          <a:bodyPr/>
          <a:lstStyle>
            <a:lvl1pPr>
              <a:defRPr/>
            </a:lvl1pPr>
          </a:lstStyle>
          <a:p>
            <a:pPr>
              <a:defRPr/>
            </a:pPr>
            <a:fld id="{7FDF2A79-192D-4243-BF01-CE9D40C53A67}" type="slidenum">
              <a:rPr lang="en-US"/>
              <a:pPr>
                <a:defRPr/>
              </a:pPr>
              <a:t>‹#›</a:t>
            </a:fld>
            <a:endParaRPr lang="en-US"/>
          </a:p>
        </p:txBody>
      </p:sp>
    </p:spTree>
  </p:cSld>
  <p:clrMapOvr>
    <a:masterClrMapping/>
  </p:clrMapOvr>
  <p:transition spd="slow" advTm="0">
    <p:dissolv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97AAB5E1-FEDB-4CA4-AE5D-F97D5F9B6BAC}" type="datetimeFigureOut">
              <a:rPr lang="en-US"/>
              <a:pPr>
                <a:defRPr/>
              </a:pPr>
              <a:t>10/25/2010</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39206D4C-0E32-455E-A5BE-94E089E5B124}" type="slidenum">
              <a:rPr lang="en-US"/>
              <a:pPr>
                <a:defRPr/>
              </a:pPr>
              <a:t>‹#›</a:t>
            </a:fld>
            <a:endParaRPr lang="en-US"/>
          </a:p>
        </p:txBody>
      </p:sp>
    </p:spTree>
  </p:cSld>
  <p:clrMapOvr>
    <a:masterClrMapping/>
  </p:clrMapOvr>
  <p:transition spd="slow" advTm="0">
    <p:dissolv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3"/>
          <p:cNvSpPr>
            <a:spLocks noGrp="1"/>
          </p:cNvSpPr>
          <p:nvPr>
            <p:ph type="dt" sz="half" idx="10"/>
          </p:nvPr>
        </p:nvSpPr>
        <p:spPr/>
        <p:txBody>
          <a:bodyPr/>
          <a:lstStyle>
            <a:lvl1pPr>
              <a:defRPr/>
            </a:lvl1pPr>
          </a:lstStyle>
          <a:p>
            <a:pPr>
              <a:defRPr/>
            </a:pPr>
            <a:fld id="{508B3ADF-09DC-4E71-81F6-903DBFF62519}" type="datetimeFigureOut">
              <a:rPr lang="en-US"/>
              <a:pPr>
                <a:defRPr/>
              </a:pPr>
              <a:t>10/25/2010</a:t>
            </a:fld>
            <a:endParaRPr lang="en-US"/>
          </a:p>
        </p:txBody>
      </p:sp>
      <p:sp>
        <p:nvSpPr>
          <p:cNvPr id="5" name="Footer Placeholder 9"/>
          <p:cNvSpPr>
            <a:spLocks noGrp="1"/>
          </p:cNvSpPr>
          <p:nvPr>
            <p:ph type="ftr" sz="quarter" idx="11"/>
          </p:nvPr>
        </p:nvSpPr>
        <p:spPr/>
        <p:txBody>
          <a:bodyPr/>
          <a:lstStyle>
            <a:lvl1pPr>
              <a:defRPr/>
            </a:lvl1pPr>
          </a:lstStyle>
          <a:p>
            <a:pPr>
              <a:defRPr/>
            </a:pPr>
            <a:endParaRPr lang="en-US"/>
          </a:p>
        </p:txBody>
      </p:sp>
      <p:sp>
        <p:nvSpPr>
          <p:cNvPr id="6" name="Slide Number Placeholder 21"/>
          <p:cNvSpPr>
            <a:spLocks noGrp="1"/>
          </p:cNvSpPr>
          <p:nvPr>
            <p:ph type="sldNum" sz="quarter" idx="12"/>
          </p:nvPr>
        </p:nvSpPr>
        <p:spPr/>
        <p:txBody>
          <a:bodyPr/>
          <a:lstStyle>
            <a:lvl1pPr>
              <a:defRPr/>
            </a:lvl1pPr>
          </a:lstStyle>
          <a:p>
            <a:pPr>
              <a:defRPr/>
            </a:pPr>
            <a:fld id="{4F3B9B1A-421D-4767-96B9-28D641DE133F}" type="slidenum">
              <a:rPr lang="en-US"/>
              <a:pPr>
                <a:defRPr/>
              </a:pPr>
              <a:t>‹#›</a:t>
            </a:fld>
            <a:endParaRPr lang="en-US"/>
          </a:p>
        </p:txBody>
      </p:sp>
    </p:spTree>
  </p:cSld>
  <p:clrMapOvr>
    <a:masterClrMapping/>
  </p:clrMapOvr>
  <p:transition spd="slow" advTm="0">
    <p:dissolv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C3F44023-C289-43B4-A812-608354D01FE1}" type="datetimeFigureOut">
              <a:rPr lang="en-US"/>
              <a:pPr>
                <a:defRPr/>
              </a:pPr>
              <a:t>10/25/2010</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fld id="{9B9CA822-0D93-4511-B4AC-D8D32C058E08}"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spd="slow" advTm="0">
    <p:dissolv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9452FE67-899D-41CA-9143-8A7106860FA0}" type="datetimeFigureOut">
              <a:rPr lang="en-US"/>
              <a:pPr>
                <a:defRPr/>
              </a:pPr>
              <a:t>10/25/2010</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B4B27A61-A608-4F9C-92A9-3F607FA133E9}" type="slidenum">
              <a:rPr lang="en-US"/>
              <a:pPr>
                <a:defRPr/>
              </a:pPr>
              <a:t>‹#›</a:t>
            </a:fld>
            <a:endParaRPr lang="en-US"/>
          </a:p>
        </p:txBody>
      </p:sp>
    </p:spTree>
  </p:cSld>
  <p:clrMapOvr>
    <a:masterClrMapping/>
  </p:clrMapOvr>
  <p:transition spd="slow" advTm="0">
    <p:dissolv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BF5ED09-594B-482D-9E41-400550A7FBF7}" type="datetimeFigureOut">
              <a:rPr lang="en-US"/>
              <a:pPr>
                <a:defRPr/>
              </a:pPr>
              <a:t>10/25/2010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682781B-83C8-401A-AAD1-336DF336005C}"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spd="slow" advTm="0">
    <p:dissolv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34090232-23B1-4AE6-950A-B5D463B4AEF8}" type="datetimeFigureOut">
              <a:rPr lang="en-US"/>
              <a:pPr>
                <a:defRPr/>
              </a:pPr>
              <a:t>10/25/2010</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559D2CDA-4D52-4FA4-B0C6-AB39549B4B72}" type="slidenum">
              <a:rPr lang="en-US"/>
              <a:pPr>
                <a:defRPr/>
              </a:pPr>
              <a:t>‹#›</a:t>
            </a:fld>
            <a:endParaRPr lang="en-US"/>
          </a:p>
        </p:txBody>
      </p:sp>
    </p:spTree>
  </p:cSld>
  <p:clrMapOvr>
    <a:masterClrMapping/>
  </p:clrMapOvr>
  <p:transition spd="slow" advTm="0">
    <p:dissolv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A577ACEB-07BA-4084-B767-4DF10680556F}" type="datetimeFigureOut">
              <a:rPr lang="en-US"/>
              <a:pPr>
                <a:defRPr/>
              </a:pPr>
              <a:t>10/25/2010</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404F841A-313C-4AB4-B7BF-FE171A5DA1E2}" type="slidenum">
              <a:rPr lang="en-US"/>
              <a:pPr>
                <a:defRPr/>
              </a:pPr>
              <a:t>‹#›</a:t>
            </a:fld>
            <a:endParaRPr lang="en-US"/>
          </a:p>
        </p:txBody>
      </p:sp>
    </p:spTree>
  </p:cSld>
  <p:clrMapOvr>
    <a:masterClrMapping/>
  </p:clrMapOvr>
  <p:transition spd="slow" advTm="0">
    <p:dissolv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C8911964-8DFE-4C06-BE4A-99C2695EC601}" type="datetimeFigureOut">
              <a:rPr lang="en-US"/>
              <a:pPr>
                <a:defRPr/>
              </a:pPr>
              <a:t>10/25/2010</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89052ACB-9CCC-4842-AF0F-80DA0D5021CC}" type="slidenum">
              <a:rPr lang="en-US"/>
              <a:pPr>
                <a:defRPr/>
              </a:pPr>
              <a:t>‹#›</a:t>
            </a:fld>
            <a:endParaRPr lang="en-US"/>
          </a:p>
        </p:txBody>
      </p:sp>
    </p:spTree>
  </p:cSld>
  <p:clrMapOvr>
    <a:masterClrMapping/>
  </p:clrMapOvr>
  <p:transition spd="slow" advTm="0">
    <p:dissolv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BD6906D4-D8F8-4F71-9230-CA515F0CF940}" type="datetimeFigureOut">
              <a:rPr lang="en-US"/>
              <a:pPr>
                <a:defRPr/>
              </a:pPr>
              <a:t>10/25/2010</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BE8E1736-425C-474A-B274-6F34C0B4FA14}" type="slidenum">
              <a:rPr lang="en-US"/>
              <a:pPr>
                <a:defRPr/>
              </a:pPr>
              <a:t>‹#›</a:t>
            </a:fld>
            <a:endParaRPr lang="en-US"/>
          </a:p>
        </p:txBody>
      </p:sp>
    </p:spTree>
  </p:cSld>
  <p:clrMapOvr>
    <a:masterClrMapping/>
  </p:clrMapOvr>
  <p:transition spd="slow" advTm="0">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D585988B-CECE-4DC6-BC14-900078B2603C}" type="datetimeFigureOut">
              <a:rPr lang="en-US"/>
              <a:pPr>
                <a:defRPr/>
              </a:pPr>
              <a:t>10/25/2010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D62BDB9-4A8D-4A4F-9ED9-427991A58209}"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spd="slow" advTm="0">
    <p:dissolve/>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C39A8AF3-22DB-4C66-9E65-6D22EEFD2972}" type="datetimeFigureOut">
              <a:rPr lang="en-US"/>
              <a:pPr>
                <a:defRPr/>
              </a:pPr>
              <a:t>10/25/2010</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B60481F0-A88F-4ED3-8F26-C12AA189584D}" type="slidenum">
              <a:rPr lang="en-US"/>
              <a:pPr>
                <a:defRPr/>
              </a:pPr>
              <a:t>‹#›</a:t>
            </a:fld>
            <a:endParaRPr lang="en-US"/>
          </a:p>
        </p:txBody>
      </p:sp>
    </p:spTree>
  </p:cSld>
  <p:clrMapOvr>
    <a:masterClrMapping/>
  </p:clrMapOvr>
  <p:transition spd="slow" advTm="0">
    <p:dissolv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CA014FA1-2211-45A4-9DA6-237FC684FC11}" type="datetimeFigureOut">
              <a:rPr lang="en-US"/>
              <a:pPr>
                <a:defRPr/>
              </a:pPr>
              <a:t>10/25/2010</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D4160361-5F7E-403F-A5D4-693ADABEEB49}" type="slidenum">
              <a:rPr lang="en-US"/>
              <a:pPr>
                <a:defRPr/>
              </a:pPr>
              <a:t>‹#›</a:t>
            </a:fld>
            <a:endParaRPr lang="en-US"/>
          </a:p>
        </p:txBody>
      </p:sp>
    </p:spTree>
  </p:cSld>
  <p:clrMapOvr>
    <a:masterClrMapping/>
  </p:clrMapOvr>
  <p:transition spd="slow" advTm="0">
    <p:dissolv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8FF9839E-CC41-43DD-8C86-A42051782207}" type="datetimeFigureOut">
              <a:rPr lang="en-US"/>
              <a:pPr>
                <a:defRPr/>
              </a:pPr>
              <a:t>10/25/2010</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0BD190CA-7BD4-4EA5-88C8-E9FC0A88B9CE}" type="slidenum">
              <a:rPr lang="en-US"/>
              <a:pPr>
                <a:defRPr/>
              </a:pPr>
              <a:t>‹#›</a:t>
            </a:fld>
            <a:endParaRPr lang="en-US"/>
          </a:p>
        </p:txBody>
      </p:sp>
    </p:spTree>
  </p:cSld>
  <p:clrMapOvr>
    <a:masterClrMapping/>
  </p:clrMapOvr>
  <p:transition spd="slow" advTm="0">
    <p:dissolv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245769BD-11E3-4F83-8E65-6907EECFB437}" type="datetimeFigureOut">
              <a:rPr lang="en-US"/>
              <a:pPr>
                <a:defRPr/>
              </a:pPr>
              <a:t>10/25/2010</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864F24F9-909B-4C51-B704-8860F14E2E56}" type="slidenum">
              <a:rPr lang="en-US"/>
              <a:pPr>
                <a:defRPr/>
              </a:pPr>
              <a:t>‹#›</a:t>
            </a:fld>
            <a:endParaRPr lang="en-US"/>
          </a:p>
        </p:txBody>
      </p:sp>
    </p:spTree>
  </p:cSld>
  <p:clrMapOvr>
    <a:masterClrMapping/>
  </p:clrMapOvr>
  <p:transition spd="slow" advTm="0">
    <p:dissolv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tIns="0" rIns="18288">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4" name="Date Placeholder 29"/>
          <p:cNvSpPr>
            <a:spLocks noGrp="1"/>
          </p:cNvSpPr>
          <p:nvPr>
            <p:ph type="dt" sz="half" idx="10"/>
          </p:nvPr>
        </p:nvSpPr>
        <p:spPr/>
        <p:txBody>
          <a:bodyPr/>
          <a:lstStyle>
            <a:lvl1pPr>
              <a:defRPr/>
            </a:lvl1pPr>
          </a:lstStyle>
          <a:p>
            <a:pPr>
              <a:defRPr/>
            </a:pPr>
            <a:fld id="{99067036-4653-4D28-843E-6DA3BDD69E7E}" type="datetimeFigureOut">
              <a:rPr lang="en-US"/>
              <a:pPr>
                <a:defRPr/>
              </a:pPr>
              <a:t>10/25/2010</a:t>
            </a:fld>
            <a:endParaRPr lang="en-US"/>
          </a:p>
        </p:txBody>
      </p:sp>
      <p:sp>
        <p:nvSpPr>
          <p:cNvPr id="5" name="Footer Placeholder 18"/>
          <p:cNvSpPr>
            <a:spLocks noGrp="1"/>
          </p:cNvSpPr>
          <p:nvPr>
            <p:ph type="ftr" sz="quarter" idx="11"/>
          </p:nvPr>
        </p:nvSpPr>
        <p:spPr/>
        <p:txBody>
          <a:bodyPr/>
          <a:lstStyle>
            <a:lvl1pPr>
              <a:defRPr/>
            </a:lvl1pPr>
          </a:lstStyle>
          <a:p>
            <a:pPr>
              <a:defRPr/>
            </a:pPr>
            <a:endParaRPr lang="en-US"/>
          </a:p>
        </p:txBody>
      </p:sp>
      <p:sp>
        <p:nvSpPr>
          <p:cNvPr id="6" name="Slide Number Placeholder 26"/>
          <p:cNvSpPr>
            <a:spLocks noGrp="1"/>
          </p:cNvSpPr>
          <p:nvPr>
            <p:ph type="sldNum" sz="quarter" idx="12"/>
          </p:nvPr>
        </p:nvSpPr>
        <p:spPr/>
        <p:txBody>
          <a:bodyPr/>
          <a:lstStyle>
            <a:lvl1pPr>
              <a:defRPr/>
            </a:lvl1pPr>
          </a:lstStyle>
          <a:p>
            <a:pPr>
              <a:defRPr/>
            </a:pPr>
            <a:fld id="{5D59A648-714C-495F-A29D-C2F7DC3555B7}"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spd="slow" advTm="0">
    <p:dissolv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2C3F09C7-D26B-4918-A217-45154BFDF6E7}" type="datetimeFigureOut">
              <a:rPr lang="en-US"/>
              <a:pPr>
                <a:defRPr/>
              </a:pPr>
              <a:t>10/25/2010</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5AD65926-1859-4412-99B2-0E040E779501}" type="slidenum">
              <a:rPr lang="en-US"/>
              <a:pPr>
                <a:defRPr/>
              </a:pPr>
              <a:t>‹#›</a:t>
            </a:fld>
            <a:endParaRPr lang="en-US"/>
          </a:p>
        </p:txBody>
      </p:sp>
    </p:spTree>
  </p:cSld>
  <p:clrMapOvr>
    <a:masterClrMapping/>
  </p:clrMapOvr>
  <p:transition spd="slow" advTm="0">
    <p:dissolv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tIns="0">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1"/>
          </p:nvPr>
        </p:nvSpPr>
        <p:spPr>
          <a:xfrm>
            <a:off x="530352" y="2704664"/>
            <a:ext cx="7772400" cy="1509712"/>
          </a:xfrm>
        </p:spPr>
        <p:txBody>
          <a:bodyPr lIns="45720" rIns="45720"/>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CABAC34-56C8-42BB-820E-BFCC6206E46C}" type="datetimeFigureOut">
              <a:rPr lang="en-US"/>
              <a:pPr>
                <a:defRPr/>
              </a:pPr>
              <a:t>10/25/2010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919FC0D-8D71-4A81-871F-920D3E85ACE7}"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spd="slow" advTm="0">
    <p:dissolv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C13B823E-FA06-4209-B770-BC1059B72C08}" type="datetimeFigureOut">
              <a:rPr lang="en-US"/>
              <a:pPr>
                <a:defRPr/>
              </a:pPr>
              <a:t>10/25/2010</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9B70437A-D35E-4A05-AA4A-8EDF4693F133}" type="slidenum">
              <a:rPr lang="en-US"/>
              <a:pPr>
                <a:defRPr/>
              </a:pPr>
              <a:t>‹#›</a:t>
            </a:fld>
            <a:endParaRPr lang="en-US"/>
          </a:p>
        </p:txBody>
      </p:sp>
    </p:spTree>
  </p:cSld>
  <p:clrMapOvr>
    <a:masterClrMapping/>
  </p:clrMapOvr>
  <p:transition spd="slow" advTm="0">
    <p:dissolv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9"/>
          <p:cNvSpPr>
            <a:spLocks noGrp="1"/>
          </p:cNvSpPr>
          <p:nvPr>
            <p:ph type="dt" sz="half" idx="10"/>
          </p:nvPr>
        </p:nvSpPr>
        <p:spPr/>
        <p:txBody>
          <a:bodyPr/>
          <a:lstStyle>
            <a:lvl1pPr>
              <a:defRPr/>
            </a:lvl1pPr>
          </a:lstStyle>
          <a:p>
            <a:pPr>
              <a:defRPr/>
            </a:pPr>
            <a:fld id="{04C0AFEB-584E-4F89-B309-F0DC28182F39}" type="datetimeFigureOut">
              <a:rPr lang="en-US"/>
              <a:pPr>
                <a:defRPr/>
              </a:pPr>
              <a:t>10/25/2010</a:t>
            </a:fld>
            <a:endParaRPr lang="en-US"/>
          </a:p>
        </p:txBody>
      </p:sp>
      <p:sp>
        <p:nvSpPr>
          <p:cNvPr id="8" name="Footer Placeholder 21"/>
          <p:cNvSpPr>
            <a:spLocks noGrp="1"/>
          </p:cNvSpPr>
          <p:nvPr>
            <p:ph type="ftr" sz="quarter" idx="11"/>
          </p:nvPr>
        </p:nvSpPr>
        <p:spPr/>
        <p:txBody>
          <a:bodyPr/>
          <a:lstStyle>
            <a:lvl1pPr>
              <a:defRPr/>
            </a:lvl1pPr>
          </a:lstStyle>
          <a:p>
            <a:pPr>
              <a:defRPr/>
            </a:pPr>
            <a:endParaRPr lang="en-US"/>
          </a:p>
        </p:txBody>
      </p:sp>
      <p:sp>
        <p:nvSpPr>
          <p:cNvPr id="9" name="Slide Number Placeholder 17"/>
          <p:cNvSpPr>
            <a:spLocks noGrp="1"/>
          </p:cNvSpPr>
          <p:nvPr>
            <p:ph type="sldNum" sz="quarter" idx="12"/>
          </p:nvPr>
        </p:nvSpPr>
        <p:spPr/>
        <p:txBody>
          <a:bodyPr/>
          <a:lstStyle>
            <a:lvl1pPr>
              <a:defRPr/>
            </a:lvl1pPr>
          </a:lstStyle>
          <a:p>
            <a:pPr>
              <a:defRPr/>
            </a:pPr>
            <a:fld id="{EFA32B79-BB91-4823-B8CA-2E02EEF5FFAD}" type="slidenum">
              <a:rPr lang="en-US"/>
              <a:pPr>
                <a:defRPr/>
              </a:pPr>
              <a:t>‹#›</a:t>
            </a:fld>
            <a:endParaRPr lang="en-US"/>
          </a:p>
        </p:txBody>
      </p:sp>
    </p:spTree>
  </p:cSld>
  <p:clrMapOvr>
    <a:masterClrMapping/>
  </p:clrMapOvr>
  <p:transition spd="slow" advTm="0">
    <p:dissolv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Date Placeholder 9"/>
          <p:cNvSpPr>
            <a:spLocks noGrp="1"/>
          </p:cNvSpPr>
          <p:nvPr>
            <p:ph type="dt" sz="half" idx="10"/>
          </p:nvPr>
        </p:nvSpPr>
        <p:spPr/>
        <p:txBody>
          <a:bodyPr/>
          <a:lstStyle>
            <a:lvl1pPr>
              <a:defRPr/>
            </a:lvl1pPr>
          </a:lstStyle>
          <a:p>
            <a:pPr>
              <a:defRPr/>
            </a:pPr>
            <a:fld id="{00A85CE0-C342-4AEB-A570-EAF6134C21FD}" type="datetimeFigureOut">
              <a:rPr lang="en-US"/>
              <a:pPr>
                <a:defRPr/>
              </a:pPr>
              <a:t>10/25/2010</a:t>
            </a:fld>
            <a:endParaRPr lang="en-US"/>
          </a:p>
        </p:txBody>
      </p:sp>
      <p:sp>
        <p:nvSpPr>
          <p:cNvPr id="4" name="Footer Placeholder 21"/>
          <p:cNvSpPr>
            <a:spLocks noGrp="1"/>
          </p:cNvSpPr>
          <p:nvPr>
            <p:ph type="ftr" sz="quarter" idx="11"/>
          </p:nvPr>
        </p:nvSpPr>
        <p:spPr/>
        <p:txBody>
          <a:bodyPr/>
          <a:lstStyle>
            <a:lvl1pPr>
              <a:defRPr/>
            </a:lvl1pPr>
          </a:lstStyle>
          <a:p>
            <a:pPr>
              <a:defRPr/>
            </a:pPr>
            <a:endParaRPr lang="en-US"/>
          </a:p>
        </p:txBody>
      </p:sp>
      <p:sp>
        <p:nvSpPr>
          <p:cNvPr id="5" name="Slide Number Placeholder 17"/>
          <p:cNvSpPr>
            <a:spLocks noGrp="1"/>
          </p:cNvSpPr>
          <p:nvPr>
            <p:ph type="sldNum" sz="quarter" idx="12"/>
          </p:nvPr>
        </p:nvSpPr>
        <p:spPr/>
        <p:txBody>
          <a:bodyPr/>
          <a:lstStyle>
            <a:lvl1pPr>
              <a:defRPr/>
            </a:lvl1pPr>
          </a:lstStyle>
          <a:p>
            <a:pPr>
              <a:defRPr/>
            </a:pPr>
            <a:fld id="{088A8911-78F8-4219-A270-5DD9BFC4222A}" type="slidenum">
              <a:rPr lang="en-US"/>
              <a:pPr>
                <a:defRPr/>
              </a:pPr>
              <a:t>‹#›</a:t>
            </a:fld>
            <a:endParaRPr lang="en-US"/>
          </a:p>
        </p:txBody>
      </p:sp>
    </p:spTree>
  </p:cSld>
  <p:clrMapOvr>
    <a:masterClrMapping/>
  </p:clrMapOvr>
  <p:transition spd="slow" advTm="0">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EBB4E408-94D1-433D-9381-AD917779867E}" type="datetimeFigureOut">
              <a:rPr lang="en-US"/>
              <a:pPr>
                <a:defRPr/>
              </a:pPr>
              <a:t>10/25/2010</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5B0A1A72-49FA-4A48-ACDA-3BA25D3E8888}" type="slidenum">
              <a:rPr lang="en-US"/>
              <a:pPr>
                <a:defRPr/>
              </a:pPr>
              <a:t>‹#›</a:t>
            </a:fld>
            <a:endParaRPr lang="en-US"/>
          </a:p>
        </p:txBody>
      </p:sp>
    </p:spTree>
  </p:cSld>
  <p:clrMapOvr>
    <a:masterClrMapping/>
  </p:clrMapOvr>
  <p:transition spd="slow" advTm="0">
    <p:dissolve/>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9"/>
          <p:cNvSpPr>
            <a:spLocks noGrp="1"/>
          </p:cNvSpPr>
          <p:nvPr>
            <p:ph type="dt" sz="half" idx="10"/>
          </p:nvPr>
        </p:nvSpPr>
        <p:spPr/>
        <p:txBody>
          <a:bodyPr/>
          <a:lstStyle>
            <a:lvl1pPr>
              <a:defRPr/>
            </a:lvl1pPr>
          </a:lstStyle>
          <a:p>
            <a:pPr>
              <a:defRPr/>
            </a:pPr>
            <a:fld id="{C62AC117-8EEB-4A8E-9283-D7073AFEEE74}" type="datetimeFigureOut">
              <a:rPr lang="en-US"/>
              <a:pPr>
                <a:defRPr/>
              </a:pPr>
              <a:t>10/25/2010</a:t>
            </a:fld>
            <a:endParaRPr lang="en-US"/>
          </a:p>
        </p:txBody>
      </p:sp>
      <p:sp>
        <p:nvSpPr>
          <p:cNvPr id="3" name="Footer Placeholder 21"/>
          <p:cNvSpPr>
            <a:spLocks noGrp="1"/>
          </p:cNvSpPr>
          <p:nvPr>
            <p:ph type="ftr" sz="quarter" idx="11"/>
          </p:nvPr>
        </p:nvSpPr>
        <p:spPr/>
        <p:txBody>
          <a:bodyPr/>
          <a:lstStyle>
            <a:lvl1pPr>
              <a:defRPr/>
            </a:lvl1pPr>
          </a:lstStyle>
          <a:p>
            <a:pPr>
              <a:defRPr/>
            </a:pPr>
            <a:endParaRPr lang="en-US"/>
          </a:p>
        </p:txBody>
      </p:sp>
      <p:sp>
        <p:nvSpPr>
          <p:cNvPr id="4" name="Slide Number Placeholder 17"/>
          <p:cNvSpPr>
            <a:spLocks noGrp="1"/>
          </p:cNvSpPr>
          <p:nvPr>
            <p:ph type="sldNum" sz="quarter" idx="12"/>
          </p:nvPr>
        </p:nvSpPr>
        <p:spPr/>
        <p:txBody>
          <a:bodyPr/>
          <a:lstStyle>
            <a:lvl1pPr>
              <a:defRPr/>
            </a:lvl1pPr>
          </a:lstStyle>
          <a:p>
            <a:pPr>
              <a:defRPr/>
            </a:pPr>
            <a:fld id="{FE82F167-54E1-4637-9200-7476FF85EF59}" type="slidenum">
              <a:rPr lang="en-US"/>
              <a:pPr>
                <a:defRPr/>
              </a:pPr>
              <a:t>‹#›</a:t>
            </a:fld>
            <a:endParaRPr lang="en-US"/>
          </a:p>
        </p:txBody>
      </p:sp>
    </p:spTree>
  </p:cSld>
  <p:clrMapOvr>
    <a:masterClrMapping/>
  </p:clrMapOvr>
  <p:transition spd="slow" advTm="0">
    <p:dissolv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a:noAutofit/>
          </a:bodyPr>
          <a:lstStyle>
            <a:lvl1pPr algn="l" rtl="0">
              <a:spcBef>
                <a:spcPct val="0"/>
              </a:spcBef>
              <a:buNone/>
              <a:defRPr sz="2600" b="0">
                <a:ln>
                  <a:noFill/>
                </a:ln>
                <a:solidFill>
                  <a:schemeClr val="tx2"/>
                </a:solidFill>
                <a:effectLst/>
                <a:latin typeface="+mj-lt"/>
                <a:ea typeface="+mj-ea"/>
                <a:cs typeface="+mj-cs"/>
              </a:defRPr>
            </a:lvl1pPr>
          </a:lstStyle>
          <a:p>
            <a:r>
              <a:rPr lang="en-US" smtClean="0"/>
              <a:t>Click to edit Master title style</a:t>
            </a:r>
            <a:endParaRPr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9"/>
          <p:cNvSpPr>
            <a:spLocks noGrp="1"/>
          </p:cNvSpPr>
          <p:nvPr>
            <p:ph type="dt" sz="half" idx="10"/>
          </p:nvPr>
        </p:nvSpPr>
        <p:spPr/>
        <p:txBody>
          <a:bodyPr/>
          <a:lstStyle>
            <a:lvl1pPr>
              <a:defRPr/>
            </a:lvl1pPr>
          </a:lstStyle>
          <a:p>
            <a:pPr>
              <a:defRPr/>
            </a:pPr>
            <a:fld id="{7F18E459-FB5F-4828-9DEE-B60E348CC3F9}" type="datetimeFigureOut">
              <a:rPr lang="en-US"/>
              <a:pPr>
                <a:defRPr/>
              </a:pPr>
              <a:t>10/25/2010</a:t>
            </a:fld>
            <a:endParaRPr lang="en-US"/>
          </a:p>
        </p:txBody>
      </p:sp>
      <p:sp>
        <p:nvSpPr>
          <p:cNvPr id="6" name="Footer Placeholder 21"/>
          <p:cNvSpPr>
            <a:spLocks noGrp="1"/>
          </p:cNvSpPr>
          <p:nvPr>
            <p:ph type="ftr" sz="quarter" idx="11"/>
          </p:nvPr>
        </p:nvSpPr>
        <p:spPr/>
        <p:txBody>
          <a:bodyPr/>
          <a:lstStyle>
            <a:lvl1pPr>
              <a:defRPr/>
            </a:lvl1pPr>
          </a:lstStyle>
          <a:p>
            <a:pPr>
              <a:defRPr/>
            </a:pPr>
            <a:endParaRPr lang="en-US"/>
          </a:p>
        </p:txBody>
      </p:sp>
      <p:sp>
        <p:nvSpPr>
          <p:cNvPr id="7" name="Slide Number Placeholder 17"/>
          <p:cNvSpPr>
            <a:spLocks noGrp="1"/>
          </p:cNvSpPr>
          <p:nvPr>
            <p:ph type="sldNum" sz="quarter" idx="12"/>
          </p:nvPr>
        </p:nvSpPr>
        <p:spPr/>
        <p:txBody>
          <a:bodyPr/>
          <a:lstStyle>
            <a:lvl1pPr>
              <a:defRPr/>
            </a:lvl1pPr>
          </a:lstStyle>
          <a:p>
            <a:pPr>
              <a:defRPr/>
            </a:pPr>
            <a:fld id="{EDECF577-DE3A-4338-86D2-F24C726FA308}" type="slidenum">
              <a:rPr lang="en-US"/>
              <a:pPr>
                <a:defRPr/>
              </a:pPr>
              <a:t>‹#›</a:t>
            </a:fld>
            <a:endParaRPr lang="en-US"/>
          </a:p>
        </p:txBody>
      </p:sp>
    </p:spTree>
  </p:cSld>
  <p:clrMapOvr>
    <a:masterClrMapping/>
  </p:clrMapOvr>
  <p:transition spd="slow" advTm="0">
    <p:dissolv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Snip and Round Single Corner Rectangle 4"/>
          <p:cNvSpPr/>
          <p:nvPr/>
        </p:nvSpPr>
        <p:spPr>
          <a:xfrm rot="420000" flipV="1">
            <a:off x="3165475" y="1108075"/>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ight Triangle 5"/>
          <p:cNvSpPr/>
          <p:nvPr/>
        </p:nvSpPr>
        <p:spPr>
          <a:xfrm rot="420000" flipV="1">
            <a:off x="8004175" y="5359400"/>
            <a:ext cx="155575" cy="155575"/>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anchor="ctr"/>
          <a:lstStyle/>
          <a:p>
            <a:pPr algn="ctr">
              <a:defRPr/>
            </a:pPr>
            <a:endParaRPr lang="en-US"/>
          </a:p>
        </p:txBody>
      </p:sp>
      <p:sp>
        <p:nvSpPr>
          <p:cNvPr id="7" name="Freeform 6"/>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2" name="Title 1"/>
          <p:cNvSpPr>
            <a:spLocks noGrp="1"/>
          </p:cNvSpPr>
          <p:nvPr>
            <p:ph type="title"/>
          </p:nvPr>
        </p:nvSpPr>
        <p:spPr>
          <a:xfrm>
            <a:off x="609600" y="1176996"/>
            <a:ext cx="2212848" cy="1582621"/>
          </a:xfrm>
        </p:spPr>
        <p:txBody>
          <a:bodyPr lIns="45720" rIns="45720" bIns="45720"/>
          <a:lstStyle>
            <a:lvl1pPr algn="l">
              <a:buNone/>
              <a:defRPr sz="2000" b="1">
                <a:solidFill>
                  <a:schemeClr val="tx2"/>
                </a:solidFill>
              </a:defRPr>
            </a:lvl1pPr>
          </a:lstStyle>
          <a:p>
            <a:r>
              <a:rPr lang="en-US" smtClean="0"/>
              <a:t>Click to edit Master title style</a:t>
            </a:r>
            <a:endParaRPr lang="en-US"/>
          </a:p>
        </p:txBody>
      </p:sp>
      <p:sp>
        <p:nvSpPr>
          <p:cNvPr id="4" name="Text Placeholder 3"/>
          <p:cNvSpPr>
            <a:spLocks noGrp="1"/>
          </p:cNvSpPr>
          <p:nvPr>
            <p:ph type="body" sz="half" idx="2"/>
          </p:nvPr>
        </p:nvSpPr>
        <p:spPr>
          <a:xfrm>
            <a:off x="609600" y="2828785"/>
            <a:ext cx="2209800" cy="2179320"/>
          </a:xfrm>
        </p:spPr>
        <p:txBody>
          <a:bodyPr lIns="64008" rIns="45720"/>
          <a:lstStyle>
            <a:lvl1pPr marL="0" indent="0" algn="l">
              <a:spcBef>
                <a:spcPts val="250"/>
              </a:spcBef>
              <a:buFontTx/>
              <a:buNone/>
              <a:defRPr sz="1300"/>
            </a:lvl1pPr>
            <a:lvl2pPr>
              <a:defRPr sz="1200"/>
            </a:lvl2pPr>
            <a:lvl3pPr>
              <a:defRPr sz="1000"/>
            </a:lvl3pPr>
            <a:lvl4pPr>
              <a:defRPr sz="900"/>
            </a:lvl4pPr>
            <a:lvl5pPr>
              <a:defRPr sz="900"/>
            </a:lvl5pPr>
          </a:lstStyle>
          <a:p>
            <a:pPr lvl="0"/>
            <a:r>
              <a:rPr lang="en-US" smtClean="0"/>
              <a:t>Click to edit Master text styles</a:t>
            </a:r>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9" name="Date Placeholder 4"/>
          <p:cNvSpPr>
            <a:spLocks noGrp="1"/>
          </p:cNvSpPr>
          <p:nvPr>
            <p:ph type="dt" sz="half" idx="10"/>
          </p:nvPr>
        </p:nvSpPr>
        <p:spPr/>
        <p:txBody>
          <a:bodyPr/>
          <a:lstStyle>
            <a:lvl1pPr>
              <a:defRPr/>
            </a:lvl1pPr>
          </a:lstStyle>
          <a:p>
            <a:pPr>
              <a:defRPr/>
            </a:pPr>
            <a:fld id="{FAB6EB48-9064-4D6E-8900-4BA74C59AA12}" type="datetimeFigureOut">
              <a:rPr lang="en-US"/>
              <a:pPr>
                <a:defRPr/>
              </a:pPr>
              <a:t>10/25/2010</a:t>
            </a:fld>
            <a:endParaRPr lang="en-US"/>
          </a:p>
        </p:txBody>
      </p:sp>
      <p:sp>
        <p:nvSpPr>
          <p:cNvPr id="10" name="Footer Placeholder 5"/>
          <p:cNvSpPr>
            <a:spLocks noGrp="1"/>
          </p:cNvSpPr>
          <p:nvPr>
            <p:ph type="ftr" sz="quarter" idx="11"/>
          </p:nvPr>
        </p:nvSpPr>
        <p:spPr/>
        <p:txBody>
          <a:bodyPr/>
          <a:lstStyle>
            <a:lvl1pPr>
              <a:defRPr/>
            </a:lvl1pPr>
          </a:lstStyle>
          <a:p>
            <a:pPr>
              <a:defRPr/>
            </a:pPr>
            <a:endParaRPr lang="en-US"/>
          </a:p>
        </p:txBody>
      </p:sp>
      <p:sp>
        <p:nvSpPr>
          <p:cNvPr id="11" name="Slide Number Placeholder 6"/>
          <p:cNvSpPr>
            <a:spLocks noGrp="1"/>
          </p:cNvSpPr>
          <p:nvPr>
            <p:ph type="sldNum" sz="quarter" idx="12"/>
          </p:nvPr>
        </p:nvSpPr>
        <p:spPr>
          <a:xfrm>
            <a:off x="8077200" y="6356350"/>
            <a:ext cx="609600" cy="365125"/>
          </a:xfrm>
        </p:spPr>
        <p:txBody>
          <a:bodyPr/>
          <a:lstStyle>
            <a:lvl1pPr>
              <a:defRPr/>
            </a:lvl1pPr>
          </a:lstStyle>
          <a:p>
            <a:pPr>
              <a:defRPr/>
            </a:pPr>
            <a:fld id="{6013FFE1-C2F7-43E8-ACA8-8F61BDDCF983}" type="slidenum">
              <a:rPr lang="en-US"/>
              <a:pPr>
                <a:defRPr/>
              </a:pPr>
              <a:t>‹#›</a:t>
            </a:fld>
            <a:endParaRPr lang="en-US"/>
          </a:p>
        </p:txBody>
      </p:sp>
    </p:spTree>
  </p:cSld>
  <p:clrMapOvr>
    <a:masterClrMapping/>
  </p:clrMapOvr>
  <p:transition spd="slow" advTm="0">
    <p:dissolv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74A96908-8F40-477D-995A-918CFD51C5AE}" type="datetimeFigureOut">
              <a:rPr lang="en-US"/>
              <a:pPr>
                <a:defRPr/>
              </a:pPr>
              <a:t>10/25/2010</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86AE2E6F-3B40-44AF-A317-C95FE28AA652}" type="slidenum">
              <a:rPr lang="en-US"/>
              <a:pPr>
                <a:defRPr/>
              </a:pPr>
              <a:t>‹#›</a:t>
            </a:fld>
            <a:endParaRPr lang="en-US"/>
          </a:p>
        </p:txBody>
      </p:sp>
    </p:spTree>
  </p:cSld>
  <p:clrMapOvr>
    <a:masterClrMapping/>
  </p:clrMapOvr>
  <p:transition spd="slow" advTm="0">
    <p:dissolv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9"/>
          <p:cNvSpPr>
            <a:spLocks noGrp="1"/>
          </p:cNvSpPr>
          <p:nvPr>
            <p:ph type="dt" sz="half" idx="10"/>
          </p:nvPr>
        </p:nvSpPr>
        <p:spPr/>
        <p:txBody>
          <a:bodyPr/>
          <a:lstStyle>
            <a:lvl1pPr>
              <a:defRPr/>
            </a:lvl1pPr>
          </a:lstStyle>
          <a:p>
            <a:pPr>
              <a:defRPr/>
            </a:pPr>
            <a:fld id="{B5DA15F1-D6EE-4C5B-9CB0-112D83D1E1C8}" type="datetimeFigureOut">
              <a:rPr lang="en-US"/>
              <a:pPr>
                <a:defRPr/>
              </a:pPr>
              <a:t>10/25/2010</a:t>
            </a:fld>
            <a:endParaRPr lang="en-US"/>
          </a:p>
        </p:txBody>
      </p:sp>
      <p:sp>
        <p:nvSpPr>
          <p:cNvPr id="5" name="Footer Placeholder 21"/>
          <p:cNvSpPr>
            <a:spLocks noGrp="1"/>
          </p:cNvSpPr>
          <p:nvPr>
            <p:ph type="ftr" sz="quarter" idx="11"/>
          </p:nvPr>
        </p:nvSpPr>
        <p:spPr/>
        <p:txBody>
          <a:bodyPr/>
          <a:lstStyle>
            <a:lvl1pPr>
              <a:defRPr/>
            </a:lvl1pPr>
          </a:lstStyle>
          <a:p>
            <a:pPr>
              <a:defRPr/>
            </a:pPr>
            <a:endParaRPr lang="en-US"/>
          </a:p>
        </p:txBody>
      </p:sp>
      <p:sp>
        <p:nvSpPr>
          <p:cNvPr id="6" name="Slide Number Placeholder 17"/>
          <p:cNvSpPr>
            <a:spLocks noGrp="1"/>
          </p:cNvSpPr>
          <p:nvPr>
            <p:ph type="sldNum" sz="quarter" idx="12"/>
          </p:nvPr>
        </p:nvSpPr>
        <p:spPr/>
        <p:txBody>
          <a:bodyPr/>
          <a:lstStyle>
            <a:lvl1pPr>
              <a:defRPr/>
            </a:lvl1pPr>
          </a:lstStyle>
          <a:p>
            <a:pPr>
              <a:defRPr/>
            </a:pPr>
            <a:fld id="{F7415B39-2E6E-4EAB-9F1B-BD67DF50A999}" type="slidenum">
              <a:rPr lang="en-US"/>
              <a:pPr>
                <a:defRPr/>
              </a:pPr>
              <a:t>‹#›</a:t>
            </a:fld>
            <a:endParaRPr lang="en-US"/>
          </a:p>
        </p:txBody>
      </p:sp>
    </p:spTree>
  </p:cSld>
  <p:clrMapOvr>
    <a:masterClrMapping/>
  </p:clrMapOvr>
  <p:transition spd="slow" advTm="0">
    <p:dissolv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traight Connector 3"/>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29" name="Title 28"/>
          <p:cNvSpPr>
            <a:spLocks noGrp="1"/>
          </p:cNvSpPr>
          <p:nvPr>
            <p:ph type="ctrTitle"/>
          </p:nvPr>
        </p:nvSpPr>
        <p:spPr>
          <a:xfrm>
            <a:off x="381000" y="4853411"/>
            <a:ext cx="8458200" cy="1222375"/>
          </a:xfrm>
        </p:spPr>
        <p:txBody>
          <a:bodyPr anchor="t"/>
          <a:lstStyle/>
          <a:p>
            <a:r>
              <a:rPr lang="en-US" smtClean="0"/>
              <a:t>Click to edit Master title style</a:t>
            </a:r>
            <a:endParaRPr lang="en-US"/>
          </a:p>
        </p:txBody>
      </p:sp>
      <p:sp>
        <p:nvSpPr>
          <p:cNvPr id="9" name="Subtitle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en-US" smtClean="0"/>
              <a:t>Click to edit Master subtitle style</a:t>
            </a:r>
            <a:endParaRPr lang="en-US"/>
          </a:p>
        </p:txBody>
      </p:sp>
      <p:sp>
        <p:nvSpPr>
          <p:cNvPr id="5" name="Date Placeholder 15"/>
          <p:cNvSpPr>
            <a:spLocks noGrp="1"/>
          </p:cNvSpPr>
          <p:nvPr>
            <p:ph type="dt" sz="half" idx="10"/>
          </p:nvPr>
        </p:nvSpPr>
        <p:spPr/>
        <p:txBody>
          <a:bodyPr/>
          <a:lstStyle>
            <a:lvl1pPr>
              <a:defRPr/>
            </a:lvl1pPr>
          </a:lstStyle>
          <a:p>
            <a:pPr>
              <a:defRPr/>
            </a:pPr>
            <a:fld id="{D6C1A163-3B63-4353-8B0B-79BC76912F8B}" type="datetimeFigureOut">
              <a:rPr lang="en-US"/>
              <a:pPr>
                <a:defRPr/>
              </a:pPr>
              <a:t>10/25/2010</a:t>
            </a:fld>
            <a:endParaRPr lang="en-US"/>
          </a:p>
        </p:txBody>
      </p:sp>
      <p:sp>
        <p:nvSpPr>
          <p:cNvPr id="6" name="Footer Placeholder 1"/>
          <p:cNvSpPr>
            <a:spLocks noGrp="1"/>
          </p:cNvSpPr>
          <p:nvPr>
            <p:ph type="ftr" sz="quarter" idx="11"/>
          </p:nvPr>
        </p:nvSpPr>
        <p:spPr/>
        <p:txBody>
          <a:bodyPr/>
          <a:lstStyle>
            <a:lvl1pPr>
              <a:defRPr/>
            </a:lvl1pPr>
          </a:lstStyle>
          <a:p>
            <a:pPr>
              <a:defRPr/>
            </a:pPr>
            <a:endParaRPr lang="en-US"/>
          </a:p>
        </p:txBody>
      </p:sp>
      <p:sp>
        <p:nvSpPr>
          <p:cNvPr id="7" name="Slide Number Placeholder 14"/>
          <p:cNvSpPr>
            <a:spLocks noGrp="1"/>
          </p:cNvSpPr>
          <p:nvPr>
            <p:ph type="sldNum" sz="quarter" idx="12"/>
          </p:nvPr>
        </p:nvSpPr>
        <p:spPr>
          <a:xfrm>
            <a:off x="8229600" y="6473825"/>
            <a:ext cx="758825" cy="247650"/>
          </a:xfrm>
        </p:spPr>
        <p:txBody>
          <a:bodyPr/>
          <a:lstStyle>
            <a:lvl1pPr>
              <a:defRPr/>
            </a:lvl1pPr>
          </a:lstStyle>
          <a:p>
            <a:pPr>
              <a:defRPr/>
            </a:pPr>
            <a:fld id="{A2924EAF-2A5D-4D88-BF09-6E6B88307428}" type="slidenum">
              <a:rPr lang="en-US"/>
              <a:pPr>
                <a:defRPr/>
              </a:pPr>
              <a:t>‹#›</a:t>
            </a:fld>
            <a:endParaRPr lang="en-US"/>
          </a:p>
        </p:txBody>
      </p:sp>
    </p:spTree>
  </p:cSld>
  <p:clrMapOvr>
    <a:masterClrMapping/>
  </p:clrMapOvr>
  <p:transition spd="slow" advTm="0">
    <p:dissolv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2" name="Title 21"/>
          <p:cNvSpPr>
            <a:spLocks noGrp="1"/>
          </p:cNvSpPr>
          <p:nvPr>
            <p:ph type="title"/>
          </p:nvPr>
        </p:nvSpPr>
        <p:spPr/>
        <p:txBody>
          <a:bodyPr/>
          <a:lstStyle/>
          <a:p>
            <a:r>
              <a:rPr lang="en-US" smtClean="0"/>
              <a:t>Click to edit Master title style</a:t>
            </a:r>
            <a:endParaRPr lang="en-US"/>
          </a:p>
        </p:txBody>
      </p:sp>
      <p:sp>
        <p:nvSpPr>
          <p:cNvPr id="27" name="Content Placeholder 26"/>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24"/>
          <p:cNvSpPr>
            <a:spLocks noGrp="1"/>
          </p:cNvSpPr>
          <p:nvPr>
            <p:ph type="dt" sz="half" idx="10"/>
          </p:nvPr>
        </p:nvSpPr>
        <p:spPr/>
        <p:txBody>
          <a:bodyPr/>
          <a:lstStyle>
            <a:lvl1pPr>
              <a:defRPr/>
            </a:lvl1pPr>
          </a:lstStyle>
          <a:p>
            <a:pPr>
              <a:defRPr/>
            </a:pPr>
            <a:fld id="{A3E4DB5C-A790-49F2-862D-6423A1DAD6AC}" type="datetimeFigureOut">
              <a:rPr lang="en-US"/>
              <a:pPr>
                <a:defRPr/>
              </a:pPr>
              <a:t>10/25/2010</a:t>
            </a:fld>
            <a:endParaRPr lang="en-US"/>
          </a:p>
        </p:txBody>
      </p:sp>
      <p:sp>
        <p:nvSpPr>
          <p:cNvPr id="5" name="Footer Placeholder 18"/>
          <p:cNvSpPr>
            <a:spLocks noGrp="1"/>
          </p:cNvSpPr>
          <p:nvPr>
            <p:ph type="ftr" sz="quarter" idx="11"/>
          </p:nvPr>
        </p:nvSpPr>
        <p:spPr>
          <a:xfrm>
            <a:off x="3581400" y="76200"/>
            <a:ext cx="2895600" cy="288925"/>
          </a:xfrm>
        </p:spPr>
        <p:txBody>
          <a:bodyPr/>
          <a:lstStyle>
            <a:lvl1pPr>
              <a:defRPr/>
            </a:lvl1pPr>
          </a:lstStyle>
          <a:p>
            <a:pPr>
              <a:defRPr/>
            </a:pPr>
            <a:endParaRPr lang="en-US"/>
          </a:p>
        </p:txBody>
      </p:sp>
      <p:sp>
        <p:nvSpPr>
          <p:cNvPr id="6" name="Slide Number Placeholder 15"/>
          <p:cNvSpPr>
            <a:spLocks noGrp="1"/>
          </p:cNvSpPr>
          <p:nvPr>
            <p:ph type="sldNum" sz="quarter" idx="12"/>
          </p:nvPr>
        </p:nvSpPr>
        <p:spPr>
          <a:xfrm>
            <a:off x="8229600" y="6473825"/>
            <a:ext cx="758825" cy="247650"/>
          </a:xfrm>
        </p:spPr>
        <p:txBody>
          <a:bodyPr/>
          <a:lstStyle>
            <a:lvl1pPr>
              <a:defRPr/>
            </a:lvl1pPr>
          </a:lstStyle>
          <a:p>
            <a:pPr>
              <a:defRPr/>
            </a:pPr>
            <a:fld id="{F4D51BE3-B913-4D1F-9A8E-98669D62F991}" type="slidenum">
              <a:rPr lang="en-US"/>
              <a:pPr>
                <a:defRPr/>
              </a:pPr>
              <a:t>‹#›</a:t>
            </a:fld>
            <a:endParaRPr lang="en-US"/>
          </a:p>
        </p:txBody>
      </p:sp>
    </p:spTree>
  </p:cSld>
  <p:clrMapOvr>
    <a:masterClrMapping/>
  </p:clrMapOvr>
  <p:transition spd="slow" advTm="0">
    <p:dissolv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Straight Connector 3"/>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6" name="Text Placeholder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en-US" smtClean="0"/>
              <a:t>Click to edit Master text styles</a:t>
            </a:r>
          </a:p>
        </p:txBody>
      </p:sp>
      <p:sp>
        <p:nvSpPr>
          <p:cNvPr id="8" name="Title 7"/>
          <p:cNvSpPr>
            <a:spLocks noGrp="1"/>
          </p:cNvSpPr>
          <p:nvPr>
            <p:ph type="title"/>
          </p:nvPr>
        </p:nvSpPr>
        <p:spPr>
          <a:xfrm>
            <a:off x="180475" y="2947085"/>
            <a:ext cx="8686800" cy="1184825"/>
          </a:xfrm>
        </p:spPr>
        <p:txBody>
          <a:bodyPr rtlCol="0" anchor="t"/>
          <a:lstStyle>
            <a:lvl1pPr algn="r">
              <a:defRPr/>
            </a:lvl1pPr>
          </a:lstStyle>
          <a:p>
            <a:r>
              <a:rPr lang="en-US" smtClean="0"/>
              <a:t>Click to edit Master title style</a:t>
            </a:r>
            <a:endParaRPr lang="en-US"/>
          </a:p>
        </p:txBody>
      </p:sp>
      <p:sp>
        <p:nvSpPr>
          <p:cNvPr id="5" name="Date Placeholder 18"/>
          <p:cNvSpPr>
            <a:spLocks noGrp="1"/>
          </p:cNvSpPr>
          <p:nvPr>
            <p:ph type="dt" sz="half" idx="10"/>
          </p:nvPr>
        </p:nvSpPr>
        <p:spPr/>
        <p:txBody>
          <a:bodyPr/>
          <a:lstStyle>
            <a:lvl1pPr>
              <a:defRPr/>
            </a:lvl1pPr>
          </a:lstStyle>
          <a:p>
            <a:pPr>
              <a:defRPr/>
            </a:pPr>
            <a:fld id="{435115F4-E6A8-492C-8C7B-34435115F3DB}" type="datetimeFigureOut">
              <a:rPr lang="en-US"/>
              <a:pPr>
                <a:defRPr/>
              </a:pPr>
              <a:t>10/25/2010</a:t>
            </a:fld>
            <a:endParaRPr lang="en-US"/>
          </a:p>
        </p:txBody>
      </p:sp>
      <p:sp>
        <p:nvSpPr>
          <p:cNvPr id="7" name="Footer Placeholder 10"/>
          <p:cNvSpPr>
            <a:spLocks noGrp="1"/>
          </p:cNvSpPr>
          <p:nvPr>
            <p:ph type="ftr" sz="quarter" idx="11"/>
          </p:nvPr>
        </p:nvSpPr>
        <p:spPr/>
        <p:txBody>
          <a:bodyPr/>
          <a:lstStyle>
            <a:lvl1pPr>
              <a:defRPr/>
            </a:lvl1pPr>
          </a:lstStyle>
          <a:p>
            <a:pPr>
              <a:defRPr/>
            </a:pPr>
            <a:endParaRPr lang="en-US"/>
          </a:p>
        </p:txBody>
      </p:sp>
      <p:sp>
        <p:nvSpPr>
          <p:cNvPr id="9" name="Slide Number Placeholder 15"/>
          <p:cNvSpPr>
            <a:spLocks noGrp="1"/>
          </p:cNvSpPr>
          <p:nvPr>
            <p:ph type="sldNum" sz="quarter" idx="12"/>
          </p:nvPr>
        </p:nvSpPr>
        <p:spPr/>
        <p:txBody>
          <a:bodyPr/>
          <a:lstStyle>
            <a:lvl1pPr>
              <a:defRPr/>
            </a:lvl1pPr>
          </a:lstStyle>
          <a:p>
            <a:pPr>
              <a:defRPr/>
            </a:pPr>
            <a:fld id="{0A66647A-70F2-4C28-87D1-435B059C9331}"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transition spd="slow" advTm="0">
    <p:dissolv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0" name="Title 19"/>
          <p:cNvSpPr>
            <a:spLocks noGrp="1"/>
          </p:cNvSpPr>
          <p:nvPr>
            <p:ph type="title"/>
          </p:nvPr>
        </p:nvSpPr>
        <p:spPr>
          <a:xfrm>
            <a:off x="301752" y="457200"/>
            <a:ext cx="8686800" cy="841248"/>
          </a:xfrm>
        </p:spPr>
        <p:txBody>
          <a:bodyPr/>
          <a:lstStyle/>
          <a:p>
            <a:r>
              <a:rPr lang="en-US" smtClean="0"/>
              <a:t>Click to edit Master title style</a:t>
            </a:r>
            <a:endParaRPr lang="en-US"/>
          </a:p>
        </p:txBody>
      </p:sp>
      <p:sp>
        <p:nvSpPr>
          <p:cNvPr id="14" name="Content Placeholder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Content Placeholder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0"/>
          <p:cNvSpPr>
            <a:spLocks noGrp="1"/>
          </p:cNvSpPr>
          <p:nvPr>
            <p:ph type="dt" sz="half" idx="10"/>
          </p:nvPr>
        </p:nvSpPr>
        <p:spPr/>
        <p:txBody>
          <a:bodyPr/>
          <a:lstStyle>
            <a:lvl1pPr>
              <a:defRPr/>
            </a:lvl1pPr>
          </a:lstStyle>
          <a:p>
            <a:pPr>
              <a:defRPr/>
            </a:pPr>
            <a:fld id="{D90A555C-9CF1-4435-BF85-28514C91BD24}" type="datetimeFigureOut">
              <a:rPr lang="en-US"/>
              <a:pPr>
                <a:defRPr/>
              </a:pPr>
              <a:t>10/25/2010</a:t>
            </a:fld>
            <a:endParaRPr lang="en-US"/>
          </a:p>
        </p:txBody>
      </p:sp>
      <p:sp>
        <p:nvSpPr>
          <p:cNvPr id="6" name="Footer Placeholder 27"/>
          <p:cNvSpPr>
            <a:spLocks noGrp="1"/>
          </p:cNvSpPr>
          <p:nvPr>
            <p:ph type="ftr" sz="quarter" idx="11"/>
          </p:nvPr>
        </p:nvSpPr>
        <p:spPr/>
        <p:txBody>
          <a:bodyPr/>
          <a:lstStyle>
            <a:lvl1pPr>
              <a:defRPr/>
            </a:lvl1pPr>
          </a:lstStyle>
          <a:p>
            <a:pPr>
              <a:defRPr/>
            </a:pPr>
            <a:endParaRPr lang="en-US"/>
          </a:p>
        </p:txBody>
      </p:sp>
      <p:sp>
        <p:nvSpPr>
          <p:cNvPr id="7" name="Slide Number Placeholder 4"/>
          <p:cNvSpPr>
            <a:spLocks noGrp="1"/>
          </p:cNvSpPr>
          <p:nvPr>
            <p:ph type="sldNum" sz="quarter" idx="12"/>
          </p:nvPr>
        </p:nvSpPr>
        <p:spPr/>
        <p:txBody>
          <a:bodyPr/>
          <a:lstStyle>
            <a:lvl1pPr>
              <a:defRPr/>
            </a:lvl1pPr>
          </a:lstStyle>
          <a:p>
            <a:pPr>
              <a:defRPr/>
            </a:pPr>
            <a:fld id="{2B4286F5-1B9D-496C-AF66-1CEC7243C395}" type="slidenum">
              <a:rPr lang="en-US"/>
              <a:pPr>
                <a:defRPr/>
              </a:pPr>
              <a:t>‹#›</a:t>
            </a:fld>
            <a:endParaRPr lang="en-US"/>
          </a:p>
        </p:txBody>
      </p:sp>
    </p:spTree>
  </p:cSld>
  <p:clrMapOvr>
    <a:masterClrMapping/>
  </p:clrMapOvr>
  <p:transition spd="slow" advTm="0">
    <p:dissolv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29" name="Title 28"/>
          <p:cNvSpPr>
            <a:spLocks noGrp="1"/>
          </p:cNvSpPr>
          <p:nvPr>
            <p:ph type="title"/>
          </p:nvPr>
        </p:nvSpPr>
        <p:spPr>
          <a:xfrm>
            <a:off x="304800" y="5410200"/>
            <a:ext cx="8610600" cy="882650"/>
          </a:xfrm>
        </p:spPr>
        <p:txBody>
          <a:bodyPr/>
          <a:lstStyle>
            <a:lvl1pPr>
              <a:defRPr/>
            </a:lvl1pPr>
          </a:lstStyle>
          <a:p>
            <a:r>
              <a:rPr lang="en-US" smtClean="0"/>
              <a:t>Click to edit Master title style</a:t>
            </a:r>
            <a:endParaRPr lang="en-US"/>
          </a:p>
        </p:txBody>
      </p:sp>
      <p:sp>
        <p:nvSpPr>
          <p:cNvPr id="13" name="Text Placeholder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25" name="Text Placeholder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Content Placeholder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28" name="Content Placeholder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8" name="Date Placeholder 9"/>
          <p:cNvSpPr>
            <a:spLocks noGrp="1"/>
          </p:cNvSpPr>
          <p:nvPr>
            <p:ph type="dt" sz="half" idx="10"/>
          </p:nvPr>
        </p:nvSpPr>
        <p:spPr/>
        <p:txBody>
          <a:bodyPr/>
          <a:lstStyle>
            <a:lvl1pPr>
              <a:defRPr/>
            </a:lvl1pPr>
          </a:lstStyle>
          <a:p>
            <a:pPr>
              <a:defRPr/>
            </a:pPr>
            <a:fld id="{9626FF03-A151-4F5C-9DBF-6EE630B67EC3}" type="datetimeFigureOut">
              <a:rPr lang="en-US"/>
              <a:pPr>
                <a:defRPr/>
              </a:pPr>
              <a:t>10/25/2010</a:t>
            </a:fld>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a:xfrm>
            <a:off x="8229600" y="6477000"/>
            <a:ext cx="762000" cy="247650"/>
          </a:xfrm>
        </p:spPr>
        <p:txBody>
          <a:bodyPr/>
          <a:lstStyle>
            <a:lvl1pPr>
              <a:defRPr/>
            </a:lvl1pPr>
          </a:lstStyle>
          <a:p>
            <a:pPr>
              <a:defRPr/>
            </a:pPr>
            <a:fld id="{3965BCC6-A1CF-48DF-A9FE-DF3064BFCDFB}" type="slidenum">
              <a:rPr lang="en-US"/>
              <a:pPr>
                <a:defRPr/>
              </a:pPr>
              <a:t>‹#›</a:t>
            </a:fld>
            <a:endParaRPr lang="en-US"/>
          </a:p>
        </p:txBody>
      </p:sp>
    </p:spTree>
  </p:cSld>
  <p:clrMapOvr>
    <a:masterClrMapping/>
  </p:clrMapOvr>
  <p:transition spd="slow" advTm="0">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13"/>
          <p:cNvSpPr>
            <a:spLocks noGrp="1"/>
          </p:cNvSpPr>
          <p:nvPr>
            <p:ph type="dt" sz="half" idx="10"/>
          </p:nvPr>
        </p:nvSpPr>
        <p:spPr/>
        <p:txBody>
          <a:bodyPr/>
          <a:lstStyle>
            <a:lvl1pPr>
              <a:defRPr/>
            </a:lvl1pPr>
          </a:lstStyle>
          <a:p>
            <a:pPr>
              <a:defRPr/>
            </a:pPr>
            <a:fld id="{8037F208-FE47-41E7-BECE-7714EF27223B}" type="datetimeFigureOut">
              <a:rPr lang="en-US"/>
              <a:pPr>
                <a:defRPr/>
              </a:pPr>
              <a:t>10/25/2010</a:t>
            </a:fld>
            <a:endParaRPr lang="en-US"/>
          </a:p>
        </p:txBody>
      </p:sp>
      <p:sp>
        <p:nvSpPr>
          <p:cNvPr id="8" name="Footer Placeholder 2"/>
          <p:cNvSpPr>
            <a:spLocks noGrp="1"/>
          </p:cNvSpPr>
          <p:nvPr>
            <p:ph type="ftr" sz="quarter" idx="11"/>
          </p:nvPr>
        </p:nvSpPr>
        <p:spPr/>
        <p:txBody>
          <a:bodyPr/>
          <a:lstStyle>
            <a:lvl1pPr>
              <a:defRPr/>
            </a:lvl1pPr>
          </a:lstStyle>
          <a:p>
            <a:pPr>
              <a:defRPr/>
            </a:pPr>
            <a:endParaRPr lang="en-US"/>
          </a:p>
        </p:txBody>
      </p:sp>
      <p:sp>
        <p:nvSpPr>
          <p:cNvPr id="9" name="Slide Number Placeholder 22"/>
          <p:cNvSpPr>
            <a:spLocks noGrp="1"/>
          </p:cNvSpPr>
          <p:nvPr>
            <p:ph type="sldNum" sz="quarter" idx="12"/>
          </p:nvPr>
        </p:nvSpPr>
        <p:spPr/>
        <p:txBody>
          <a:bodyPr/>
          <a:lstStyle>
            <a:lvl1pPr>
              <a:defRPr/>
            </a:lvl1pPr>
          </a:lstStyle>
          <a:p>
            <a:pPr>
              <a:defRPr/>
            </a:pPr>
            <a:fld id="{AC014228-C957-4F8E-AF67-B3E7A98EEFA3}" type="slidenum">
              <a:rPr lang="en-US"/>
              <a:pPr>
                <a:defRPr/>
              </a:pPr>
              <a:t>‹#›</a:t>
            </a:fld>
            <a:endParaRPr lang="en-US"/>
          </a:p>
        </p:txBody>
      </p:sp>
    </p:spTree>
  </p:cSld>
  <p:clrMapOvr>
    <a:masterClrMapping/>
  </p:clrMapOvr>
  <p:transition spd="slow" advTm="0">
    <p:dissolve/>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0" name="Title 29"/>
          <p:cNvSpPr>
            <a:spLocks noGrp="1"/>
          </p:cNvSpPr>
          <p:nvPr>
            <p:ph type="title"/>
          </p:nvPr>
        </p:nvSpPr>
        <p:spPr>
          <a:xfrm>
            <a:off x="301752" y="457200"/>
            <a:ext cx="8686800" cy="841248"/>
          </a:xfrm>
        </p:spPr>
        <p:txBody>
          <a:bodyPr/>
          <a:lstStyle/>
          <a:p>
            <a:r>
              <a:rPr lang="en-US" smtClean="0"/>
              <a:t>Click to edit Master title style</a:t>
            </a:r>
            <a:endParaRPr lang="en-US"/>
          </a:p>
        </p:txBody>
      </p:sp>
      <p:sp>
        <p:nvSpPr>
          <p:cNvPr id="3" name="Date Placeholder 10"/>
          <p:cNvSpPr>
            <a:spLocks noGrp="1"/>
          </p:cNvSpPr>
          <p:nvPr>
            <p:ph type="dt" sz="half" idx="10"/>
          </p:nvPr>
        </p:nvSpPr>
        <p:spPr/>
        <p:txBody>
          <a:bodyPr/>
          <a:lstStyle>
            <a:lvl1pPr>
              <a:defRPr/>
            </a:lvl1pPr>
          </a:lstStyle>
          <a:p>
            <a:pPr>
              <a:defRPr/>
            </a:pPr>
            <a:fld id="{5523AD1A-5AA8-4907-84CC-CF54EA11C094}" type="datetimeFigureOut">
              <a:rPr lang="en-US"/>
              <a:pPr>
                <a:defRPr/>
              </a:pPr>
              <a:t>10/25/2010</a:t>
            </a:fld>
            <a:endParaRPr lang="en-US"/>
          </a:p>
        </p:txBody>
      </p:sp>
      <p:sp>
        <p:nvSpPr>
          <p:cNvPr id="4" name="Footer Placeholder 27"/>
          <p:cNvSpPr>
            <a:spLocks noGrp="1"/>
          </p:cNvSpPr>
          <p:nvPr>
            <p:ph type="ftr" sz="quarter" idx="11"/>
          </p:nvPr>
        </p:nvSpPr>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B2CBF11B-24DD-452B-92A2-D4F51A68DA45}" type="slidenum">
              <a:rPr lang="en-US"/>
              <a:pPr>
                <a:defRPr/>
              </a:pPr>
              <a:t>‹#›</a:t>
            </a:fld>
            <a:endParaRPr lang="en-US"/>
          </a:p>
        </p:txBody>
      </p:sp>
    </p:spTree>
  </p:cSld>
  <p:clrMapOvr>
    <a:masterClrMapping/>
  </p:clrMapOvr>
  <p:transition spd="slow" advTm="0">
    <p:dissolv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2"/>
          <p:cNvSpPr>
            <a:spLocks noGrp="1"/>
          </p:cNvSpPr>
          <p:nvPr>
            <p:ph type="dt" sz="half" idx="10"/>
          </p:nvPr>
        </p:nvSpPr>
        <p:spPr/>
        <p:txBody>
          <a:bodyPr/>
          <a:lstStyle>
            <a:lvl1pPr>
              <a:defRPr/>
            </a:lvl1pPr>
          </a:lstStyle>
          <a:p>
            <a:pPr>
              <a:defRPr/>
            </a:pPr>
            <a:fld id="{221D87A6-CAA1-4F8A-BDA5-CD7FD7965FE6}" type="datetimeFigureOut">
              <a:rPr lang="en-US"/>
              <a:pPr>
                <a:defRPr/>
              </a:pPr>
              <a:t>10/25/2010</a:t>
            </a:fld>
            <a:endParaRPr lang="en-US"/>
          </a:p>
        </p:txBody>
      </p:sp>
      <p:sp>
        <p:nvSpPr>
          <p:cNvPr id="3" name="Footer Placeholder 23"/>
          <p:cNvSpPr>
            <a:spLocks noGrp="1"/>
          </p:cNvSpPr>
          <p:nvPr>
            <p:ph type="ftr" sz="quarter" idx="11"/>
          </p:nvPr>
        </p:nvSpPr>
        <p:spPr/>
        <p:txBody>
          <a:bodyPr/>
          <a:lstStyle>
            <a:lvl1pPr>
              <a:defRPr/>
            </a:lvl1pPr>
          </a:lstStyle>
          <a:p>
            <a:pPr>
              <a:defRPr/>
            </a:pPr>
            <a:endParaRPr lang="en-US"/>
          </a:p>
        </p:txBody>
      </p:sp>
      <p:sp>
        <p:nvSpPr>
          <p:cNvPr id="4" name="Slide Number Placeholder 6"/>
          <p:cNvSpPr>
            <a:spLocks noGrp="1"/>
          </p:cNvSpPr>
          <p:nvPr>
            <p:ph type="sldNum" sz="quarter" idx="12"/>
          </p:nvPr>
        </p:nvSpPr>
        <p:spPr/>
        <p:txBody>
          <a:bodyPr/>
          <a:lstStyle>
            <a:lvl1pPr>
              <a:defRPr/>
            </a:lvl1pPr>
          </a:lstStyle>
          <a:p>
            <a:pPr>
              <a:defRPr/>
            </a:pPr>
            <a:fld id="{483EFBDD-B3F8-4943-BFF8-BC4567D3980B}" type="slidenum">
              <a:rPr lang="en-US"/>
              <a:pPr>
                <a:defRPr/>
              </a:pPr>
              <a:t>‹#›</a:t>
            </a:fld>
            <a:endParaRPr lang="en-US"/>
          </a:p>
        </p:txBody>
      </p:sp>
    </p:spTree>
  </p:cSld>
  <p:clrMapOvr>
    <a:masterClrMapping/>
  </p:clrMapOvr>
  <p:transition spd="slow" advTm="0">
    <p:dissolv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Straight Connector 4"/>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12" name="Title 11"/>
          <p:cNvSpPr>
            <a:spLocks noGrp="1"/>
          </p:cNvSpPr>
          <p:nvPr>
            <p:ph type="title"/>
          </p:nvPr>
        </p:nvSpPr>
        <p:spPr>
          <a:xfrm>
            <a:off x="457200" y="5486400"/>
            <a:ext cx="8458200" cy="520700"/>
          </a:xfrm>
        </p:spPr>
        <p:txBody>
          <a:bodyPr/>
          <a:lstStyle>
            <a:lvl1pPr algn="l">
              <a:buNone/>
              <a:defRPr sz="2000" b="1"/>
            </a:lvl1pPr>
          </a:lstStyle>
          <a:p>
            <a:r>
              <a:rPr lang="en-US" smtClean="0"/>
              <a:t>Click to edit Master title style</a:t>
            </a:r>
            <a:endParaRPr lang="en-US"/>
          </a:p>
        </p:txBody>
      </p:sp>
      <p:sp>
        <p:nvSpPr>
          <p:cNvPr id="26" name="Text Placeholder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14" name="Content Placeholder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24"/>
          <p:cNvSpPr>
            <a:spLocks noGrp="1"/>
          </p:cNvSpPr>
          <p:nvPr>
            <p:ph type="dt" sz="half" idx="10"/>
          </p:nvPr>
        </p:nvSpPr>
        <p:spPr/>
        <p:txBody>
          <a:bodyPr/>
          <a:lstStyle>
            <a:lvl1pPr>
              <a:defRPr/>
            </a:lvl1pPr>
          </a:lstStyle>
          <a:p>
            <a:pPr>
              <a:defRPr/>
            </a:pPr>
            <a:fld id="{0B2E8ED1-E861-427B-99E1-55CE987868E8}" type="datetimeFigureOut">
              <a:rPr lang="en-US"/>
              <a:pPr>
                <a:defRPr/>
              </a:pPr>
              <a:t>10/25/2010</a:t>
            </a:fld>
            <a:endParaRPr lang="en-US"/>
          </a:p>
        </p:txBody>
      </p:sp>
      <p:sp>
        <p:nvSpPr>
          <p:cNvPr id="7" name="Footer Placeholder 28"/>
          <p:cNvSpPr>
            <a:spLocks noGrp="1"/>
          </p:cNvSpPr>
          <p:nvPr>
            <p:ph type="ftr" sz="quarter" idx="11"/>
          </p:nvPr>
        </p:nvSpPr>
        <p:spPr/>
        <p:txBody>
          <a:bodyPr/>
          <a:lstStyle>
            <a:lvl1pPr>
              <a:defRPr/>
            </a:lvl1pPr>
          </a:lstStyle>
          <a:p>
            <a:pPr>
              <a:defRPr/>
            </a:pPr>
            <a:endParaRPr lang="en-US"/>
          </a:p>
        </p:txBody>
      </p:sp>
      <p:sp>
        <p:nvSpPr>
          <p:cNvPr id="8" name="Slide Number Placeholder 6"/>
          <p:cNvSpPr>
            <a:spLocks noGrp="1"/>
          </p:cNvSpPr>
          <p:nvPr>
            <p:ph type="sldNum" sz="quarter" idx="12"/>
          </p:nvPr>
        </p:nvSpPr>
        <p:spPr/>
        <p:txBody>
          <a:bodyPr/>
          <a:lstStyle>
            <a:lvl1pPr>
              <a:defRPr/>
            </a:lvl1pPr>
          </a:lstStyle>
          <a:p>
            <a:pPr>
              <a:defRPr/>
            </a:pPr>
            <a:fld id="{E79ABE9C-AFAB-4117-BF3F-7144B42880EA}" type="slidenum">
              <a:rPr lang="en-US"/>
              <a:pPr>
                <a:defRPr/>
              </a:pPr>
              <a:t>‹#›</a:t>
            </a:fld>
            <a:endParaRPr lang="en-US"/>
          </a:p>
        </p:txBody>
      </p:sp>
    </p:spTree>
  </p:cSld>
  <p:clrMapOvr>
    <a:masterClrMapping/>
  </p:clrMapOvr>
  <p:transition spd="slow" advTm="0">
    <p:dissolv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3" name="Picture Placeholder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normAutofit/>
          </a:bodyPr>
          <a:lstStyle>
            <a:lvl1pPr marL="0" indent="0">
              <a:buNone/>
              <a:defRPr sz="3200"/>
            </a:lvl1pPr>
          </a:lstStyle>
          <a:p>
            <a:pPr lvl="0"/>
            <a:r>
              <a:rPr lang="en-US" noProof="0" smtClean="0"/>
              <a:t>Click icon to add picture</a:t>
            </a:r>
            <a:endParaRPr lang="en-US" noProof="0" dirty="0"/>
          </a:p>
        </p:txBody>
      </p:sp>
      <p:sp>
        <p:nvSpPr>
          <p:cNvPr id="17" name="Title 16"/>
          <p:cNvSpPr>
            <a:spLocks noGrp="1"/>
          </p:cNvSpPr>
          <p:nvPr>
            <p:ph type="title"/>
          </p:nvPr>
        </p:nvSpPr>
        <p:spPr>
          <a:xfrm>
            <a:off x="381000" y="4993760"/>
            <a:ext cx="5867400" cy="522288"/>
          </a:xfrm>
        </p:spPr>
        <p:txBody>
          <a:bodyPr/>
          <a:lstStyle>
            <a:lvl1pPr algn="l">
              <a:buNone/>
              <a:defRPr sz="2000" b="1"/>
            </a:lvl1pPr>
          </a:lstStyle>
          <a:p>
            <a:r>
              <a:rPr lang="en-US" smtClean="0"/>
              <a:t>Click to edit Master title style</a:t>
            </a:r>
            <a:endParaRPr lang="en-US"/>
          </a:p>
        </p:txBody>
      </p:sp>
      <p:sp>
        <p:nvSpPr>
          <p:cNvPr id="26" name="Text Placeholder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6"/>
          <p:cNvSpPr>
            <a:spLocks noGrp="1"/>
          </p:cNvSpPr>
          <p:nvPr>
            <p:ph type="dt" sz="half" idx="10"/>
          </p:nvPr>
        </p:nvSpPr>
        <p:spPr/>
        <p:txBody>
          <a:bodyPr/>
          <a:lstStyle>
            <a:lvl1pPr>
              <a:defRPr/>
            </a:lvl1pPr>
          </a:lstStyle>
          <a:p>
            <a:pPr>
              <a:defRPr/>
            </a:pPr>
            <a:fld id="{CFD807BF-7999-4EEE-8198-A88501B68E68}" type="datetimeFigureOut">
              <a:rPr lang="en-US"/>
              <a:pPr>
                <a:defRPr/>
              </a:pPr>
              <a:t>10/25/2010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30"/>
          <p:cNvSpPr>
            <a:spLocks noGrp="1"/>
          </p:cNvSpPr>
          <p:nvPr>
            <p:ph type="sldNum" sz="quarter" idx="12"/>
          </p:nvPr>
        </p:nvSpPr>
        <p:spPr/>
        <p:txBody>
          <a:bodyPr/>
          <a:lstStyle>
            <a:lvl1pPr>
              <a:defRPr/>
            </a:lvl1pPr>
          </a:lstStyle>
          <a:p>
            <a:pPr>
              <a:defRPr/>
            </a:pPr>
            <a:fld id="{8537B9A4-6600-4501-800D-A3A71C21884D}" type="slidenum">
              <a:rPr lang="en-US"/>
              <a:pPr>
                <a:defRPr/>
              </a:pPr>
              <a:t>‹#›</a:t>
            </a:fld>
            <a:endParaRPr lang="en-US"/>
          </a:p>
        </p:txBody>
      </p:sp>
    </p:spTree>
  </p:cSld>
  <p:clrMapOvr>
    <a:masterClrMapping/>
  </p:clrMapOvr>
  <p:transition spd="slow" advTm="0">
    <p:dissolv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10"/>
          <p:cNvSpPr>
            <a:spLocks noGrp="1"/>
          </p:cNvSpPr>
          <p:nvPr>
            <p:ph type="dt" sz="half" idx="10"/>
          </p:nvPr>
        </p:nvSpPr>
        <p:spPr/>
        <p:txBody>
          <a:bodyPr/>
          <a:lstStyle>
            <a:lvl1pPr>
              <a:defRPr/>
            </a:lvl1pPr>
          </a:lstStyle>
          <a:p>
            <a:pPr>
              <a:defRPr/>
            </a:pPr>
            <a:fld id="{9E340C9E-1DFA-4E4C-9390-806FA701C0D0}" type="datetimeFigureOut">
              <a:rPr lang="en-US"/>
              <a:pPr>
                <a:defRPr/>
              </a:pPr>
              <a:t>10/25/2010</a:t>
            </a:fld>
            <a:endParaRPr lang="en-US"/>
          </a:p>
        </p:txBody>
      </p:sp>
      <p:sp>
        <p:nvSpPr>
          <p:cNvPr id="5" name="Footer Placeholder 27"/>
          <p:cNvSpPr>
            <a:spLocks noGrp="1"/>
          </p:cNvSpPr>
          <p:nvPr>
            <p:ph type="ftr" sz="quarter" idx="11"/>
          </p:nvPr>
        </p:nvSpPr>
        <p:spPr/>
        <p:txBody>
          <a:bodyPr/>
          <a:lstStyle>
            <a:lvl1pPr>
              <a:defRPr/>
            </a:lvl1pPr>
          </a:lstStyle>
          <a:p>
            <a:pPr>
              <a:defRPr/>
            </a:pPr>
            <a:endParaRPr lang="en-US"/>
          </a:p>
        </p:txBody>
      </p:sp>
      <p:sp>
        <p:nvSpPr>
          <p:cNvPr id="6" name="Slide Number Placeholder 4"/>
          <p:cNvSpPr>
            <a:spLocks noGrp="1"/>
          </p:cNvSpPr>
          <p:nvPr>
            <p:ph type="sldNum" sz="quarter" idx="12"/>
          </p:nvPr>
        </p:nvSpPr>
        <p:spPr/>
        <p:txBody>
          <a:bodyPr/>
          <a:lstStyle>
            <a:lvl1pPr>
              <a:defRPr/>
            </a:lvl1pPr>
          </a:lstStyle>
          <a:p>
            <a:pPr>
              <a:defRPr/>
            </a:pPr>
            <a:fld id="{84BD5D73-C8EA-40DC-936E-5D19207A1292}" type="slidenum">
              <a:rPr lang="en-US"/>
              <a:pPr>
                <a:defRPr/>
              </a:pPr>
              <a:t>‹#›</a:t>
            </a:fld>
            <a:endParaRPr lang="en-US"/>
          </a:p>
        </p:txBody>
      </p:sp>
    </p:spTree>
  </p:cSld>
  <p:clrMapOvr>
    <a:masterClrMapping/>
  </p:clrMapOvr>
  <p:transition spd="slow" advTm="0">
    <p:dissolv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49276"/>
            <a:ext cx="18288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549276"/>
            <a:ext cx="6248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45A0DB9-F6F2-4260-BAB6-B7F149E22FA8}" type="datetimeFigureOut">
              <a:rPr lang="en-US"/>
              <a:pPr>
                <a:defRPr/>
              </a:pPr>
              <a:t>10/25/2010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520DFEB-C962-4C3E-A203-283A7D42C40E}" type="slidenum">
              <a:rPr lang="en-US"/>
              <a:pPr>
                <a:defRPr/>
              </a:pPr>
              <a:t>‹#›</a:t>
            </a:fld>
            <a:endParaRPr lang="en-US"/>
          </a:p>
        </p:txBody>
      </p:sp>
    </p:spTree>
  </p:cSld>
  <p:clrMapOvr>
    <a:masterClrMapping/>
  </p:clrMapOvr>
  <p:transition spd="slow" advTm="0">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13"/>
          <p:cNvSpPr>
            <a:spLocks noGrp="1"/>
          </p:cNvSpPr>
          <p:nvPr>
            <p:ph type="dt" sz="half" idx="10"/>
          </p:nvPr>
        </p:nvSpPr>
        <p:spPr/>
        <p:txBody>
          <a:bodyPr/>
          <a:lstStyle>
            <a:lvl1pPr>
              <a:defRPr/>
            </a:lvl1pPr>
          </a:lstStyle>
          <a:p>
            <a:pPr>
              <a:defRPr/>
            </a:pPr>
            <a:fld id="{28F9EB42-2977-44F9-BC33-FE263DB1CEFF}" type="datetimeFigureOut">
              <a:rPr lang="en-US"/>
              <a:pPr>
                <a:defRPr/>
              </a:pPr>
              <a:t>10/25/2010</a:t>
            </a:fld>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22"/>
          <p:cNvSpPr>
            <a:spLocks noGrp="1"/>
          </p:cNvSpPr>
          <p:nvPr>
            <p:ph type="sldNum" sz="quarter" idx="12"/>
          </p:nvPr>
        </p:nvSpPr>
        <p:spPr/>
        <p:txBody>
          <a:bodyPr/>
          <a:lstStyle>
            <a:lvl1pPr>
              <a:defRPr/>
            </a:lvl1pPr>
          </a:lstStyle>
          <a:p>
            <a:pPr>
              <a:defRPr/>
            </a:pPr>
            <a:fld id="{5FC5C918-0FD2-4577-BC67-03AF304D734A}" type="slidenum">
              <a:rPr lang="en-US"/>
              <a:pPr>
                <a:defRPr/>
              </a:pPr>
              <a:t>‹#›</a:t>
            </a:fld>
            <a:endParaRPr lang="en-US"/>
          </a:p>
        </p:txBody>
      </p:sp>
    </p:spTree>
  </p:cSld>
  <p:clrMapOvr>
    <a:masterClrMapping/>
  </p:clrMapOvr>
  <p:transition spd="slow" advTm="0">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3"/>
          <p:cNvSpPr>
            <a:spLocks noGrp="1"/>
          </p:cNvSpPr>
          <p:nvPr>
            <p:ph type="dt" sz="half" idx="10"/>
          </p:nvPr>
        </p:nvSpPr>
        <p:spPr/>
        <p:txBody>
          <a:bodyPr/>
          <a:lstStyle>
            <a:lvl1pPr>
              <a:defRPr/>
            </a:lvl1pPr>
          </a:lstStyle>
          <a:p>
            <a:pPr>
              <a:defRPr/>
            </a:pPr>
            <a:fld id="{919CDE32-AB80-47BC-9EC5-565D9E6C36B7}" type="datetimeFigureOut">
              <a:rPr lang="en-US"/>
              <a:pPr>
                <a:defRPr/>
              </a:pPr>
              <a:t>10/25/2010</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22"/>
          <p:cNvSpPr>
            <a:spLocks noGrp="1"/>
          </p:cNvSpPr>
          <p:nvPr>
            <p:ph type="sldNum" sz="quarter" idx="12"/>
          </p:nvPr>
        </p:nvSpPr>
        <p:spPr/>
        <p:txBody>
          <a:bodyPr/>
          <a:lstStyle>
            <a:lvl1pPr>
              <a:defRPr/>
            </a:lvl1pPr>
          </a:lstStyle>
          <a:p>
            <a:pPr>
              <a:defRPr/>
            </a:pPr>
            <a:fld id="{255E6BF3-B540-416E-BD87-4EF500E44685}" type="slidenum">
              <a:rPr lang="en-US"/>
              <a:pPr>
                <a:defRPr/>
              </a:pPr>
              <a:t>‹#›</a:t>
            </a:fld>
            <a:endParaRPr lang="en-US"/>
          </a:p>
        </p:txBody>
      </p:sp>
    </p:spTree>
  </p:cSld>
  <p:clrMapOvr>
    <a:masterClrMapping/>
  </p:clrMapOvr>
  <p:transition spd="slow" advTm="0">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en-US" smtClean="0"/>
              <a:t>Click to edit Master title style</a:t>
            </a:r>
            <a:endParaRPr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13"/>
          <p:cNvSpPr>
            <a:spLocks noGrp="1"/>
          </p:cNvSpPr>
          <p:nvPr>
            <p:ph type="dt" sz="half" idx="10"/>
          </p:nvPr>
        </p:nvSpPr>
        <p:spPr/>
        <p:txBody>
          <a:bodyPr/>
          <a:lstStyle>
            <a:lvl1pPr>
              <a:defRPr/>
            </a:lvl1pPr>
          </a:lstStyle>
          <a:p>
            <a:pPr>
              <a:defRPr/>
            </a:pPr>
            <a:fld id="{299F1470-21CC-45D6-978E-F0ACFD6848F4}" type="datetimeFigureOut">
              <a:rPr lang="en-US"/>
              <a:pPr>
                <a:defRPr/>
              </a:pPr>
              <a:t>10/25/2010</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03C6E40D-B98B-4B4F-B1B2-D2B1124B9AB9}" type="slidenum">
              <a:rPr lang="en-US"/>
              <a:pPr>
                <a:defRPr/>
              </a:pPr>
              <a:t>‹#›</a:t>
            </a:fld>
            <a:endParaRPr lang="en-US"/>
          </a:p>
        </p:txBody>
      </p:sp>
    </p:spTree>
  </p:cSld>
  <p:clrMapOvr>
    <a:masterClrMapping/>
  </p:clrMapOvr>
  <p:transition spd="slow" advTm="0">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en-US" smtClean="0"/>
              <a:t>Click to edit Master text styles</a:t>
            </a:r>
          </a:p>
        </p:txBody>
      </p:sp>
      <p:sp>
        <p:nvSpPr>
          <p:cNvPr id="5" name="Date Placeholder 13"/>
          <p:cNvSpPr>
            <a:spLocks noGrp="1"/>
          </p:cNvSpPr>
          <p:nvPr>
            <p:ph type="dt" sz="half" idx="10"/>
          </p:nvPr>
        </p:nvSpPr>
        <p:spPr/>
        <p:txBody>
          <a:bodyPr/>
          <a:lstStyle>
            <a:lvl1pPr>
              <a:defRPr/>
            </a:lvl1pPr>
          </a:lstStyle>
          <a:p>
            <a:pPr>
              <a:defRPr/>
            </a:pPr>
            <a:fld id="{CDDA3991-1860-4C3F-873B-90792652CBF3}" type="datetimeFigureOut">
              <a:rPr lang="en-US"/>
              <a:pPr>
                <a:defRPr/>
              </a:pPr>
              <a:t>10/25/2010</a:t>
            </a:fld>
            <a:endParaRPr lang="en-US"/>
          </a:p>
        </p:txBody>
      </p:sp>
      <p:sp>
        <p:nvSpPr>
          <p:cNvPr id="6" name="Footer Placeholder 2"/>
          <p:cNvSpPr>
            <a:spLocks noGrp="1"/>
          </p:cNvSpPr>
          <p:nvPr>
            <p:ph type="ftr" sz="quarter" idx="11"/>
          </p:nvPr>
        </p:nvSpPr>
        <p:spPr/>
        <p:txBody>
          <a:bodyPr/>
          <a:lstStyle>
            <a:lvl1pPr>
              <a:defRPr/>
            </a:lvl1pPr>
          </a:lstStyle>
          <a:p>
            <a:pPr>
              <a:defRPr/>
            </a:pPr>
            <a:endParaRPr lang="en-US"/>
          </a:p>
        </p:txBody>
      </p:sp>
      <p:sp>
        <p:nvSpPr>
          <p:cNvPr id="7" name="Slide Number Placeholder 22"/>
          <p:cNvSpPr>
            <a:spLocks noGrp="1"/>
          </p:cNvSpPr>
          <p:nvPr>
            <p:ph type="sldNum" sz="quarter" idx="12"/>
          </p:nvPr>
        </p:nvSpPr>
        <p:spPr/>
        <p:txBody>
          <a:bodyPr/>
          <a:lstStyle>
            <a:lvl1pPr>
              <a:defRPr/>
            </a:lvl1pPr>
          </a:lstStyle>
          <a:p>
            <a:pPr>
              <a:defRPr/>
            </a:pPr>
            <a:fld id="{2FF3AB26-16A9-4354-9161-3F71E9D51719}" type="slidenum">
              <a:rPr lang="en-US"/>
              <a:pPr>
                <a:defRPr/>
              </a:pPr>
              <a:t>‹#›</a:t>
            </a:fld>
            <a:endParaRPr lang="en-US"/>
          </a:p>
        </p:txBody>
      </p:sp>
    </p:spTree>
  </p:cSld>
  <p:clrMapOvr>
    <a:masterClrMapping/>
  </p:clrMapOvr>
  <p:transition spd="slow" advTm="0">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en-US" smtClean="0"/>
              <a:t>Click to edit Master title style</a:t>
            </a:r>
            <a:endParaRPr lang="en-US"/>
          </a:p>
        </p:txBody>
      </p:sp>
      <p:sp>
        <p:nvSpPr>
          <p:cNvPr id="1027" name="Text Placeholder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4DFF72AB-C818-4E39-B3CA-2ACE1E501097}" type="datetimeFigureOut">
              <a:rPr lang="en-US"/>
              <a:pPr>
                <a:defRPr/>
              </a:pPr>
              <a:t>10/25/2010</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cs typeface="+mn-cs"/>
              </a:defRPr>
            </a:lvl1pPr>
          </a:lstStyle>
          <a:p>
            <a:pPr>
              <a:defRPr/>
            </a:pPr>
            <a:fld id="{68891239-915C-4312-8F19-2F9F37EDBF9F}"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862" r:id="rId1"/>
    <p:sldLayoutId id="2147483863" r:id="rId2"/>
    <p:sldLayoutId id="2147483899" r:id="rId3"/>
    <p:sldLayoutId id="2147483864" r:id="rId4"/>
    <p:sldLayoutId id="2147483865" r:id="rId5"/>
    <p:sldLayoutId id="2147483866" r:id="rId6"/>
    <p:sldLayoutId id="2147483867" r:id="rId7"/>
    <p:sldLayoutId id="2147483868" r:id="rId8"/>
    <p:sldLayoutId id="2147483869" r:id="rId9"/>
    <p:sldLayoutId id="2147483870" r:id="rId10"/>
    <p:sldLayoutId id="2147483871" r:id="rId11"/>
  </p:sldLayoutIdLst>
  <p:transition spd="slow" advTm="0">
    <p:dissolve/>
  </p:transition>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a:defRPr>
      </a:lvl2pPr>
      <a:lvl3pPr algn="ctr" rtl="0" eaLnBrk="0" fontAlgn="base" hangingPunct="0">
        <a:spcBef>
          <a:spcPct val="0"/>
        </a:spcBef>
        <a:spcAft>
          <a:spcPct val="0"/>
        </a:spcAft>
        <a:defRPr sz="4100" b="1">
          <a:solidFill>
            <a:schemeClr val="tx1"/>
          </a:solidFill>
          <a:latin typeface="Lucida Sans"/>
        </a:defRPr>
      </a:lvl3pPr>
      <a:lvl4pPr algn="ctr" rtl="0" eaLnBrk="0" fontAlgn="base" hangingPunct="0">
        <a:spcBef>
          <a:spcPct val="0"/>
        </a:spcBef>
        <a:spcAft>
          <a:spcPct val="0"/>
        </a:spcAft>
        <a:defRPr sz="4100" b="1">
          <a:solidFill>
            <a:schemeClr val="tx1"/>
          </a:solidFill>
          <a:latin typeface="Lucida Sans"/>
        </a:defRPr>
      </a:lvl4pPr>
      <a:lvl5pPr algn="ctr" rtl="0" eaLnBrk="0" fontAlgn="base" hangingPunct="0">
        <a:spcBef>
          <a:spcPct val="0"/>
        </a:spcBef>
        <a:spcAft>
          <a:spcPct val="0"/>
        </a:spcAft>
        <a:defRPr sz="4100" b="1">
          <a:solidFill>
            <a:schemeClr val="tx1"/>
          </a:solidFill>
          <a:latin typeface="Lucida Sans"/>
        </a:defRPr>
      </a:lvl5pPr>
      <a:lvl6pPr marL="457200" algn="ctr" rtl="0" fontAlgn="base">
        <a:spcBef>
          <a:spcPct val="0"/>
        </a:spcBef>
        <a:spcAft>
          <a:spcPct val="0"/>
        </a:spcAft>
        <a:defRPr sz="4100" b="1">
          <a:solidFill>
            <a:schemeClr val="tx1"/>
          </a:solidFill>
          <a:latin typeface="Lucida Sans"/>
        </a:defRPr>
      </a:lvl6pPr>
      <a:lvl7pPr marL="914400" algn="ctr" rtl="0" fontAlgn="base">
        <a:spcBef>
          <a:spcPct val="0"/>
        </a:spcBef>
        <a:spcAft>
          <a:spcPct val="0"/>
        </a:spcAft>
        <a:defRPr sz="4100" b="1">
          <a:solidFill>
            <a:schemeClr val="tx1"/>
          </a:solidFill>
          <a:latin typeface="Lucida Sans"/>
        </a:defRPr>
      </a:lvl7pPr>
      <a:lvl8pPr marL="1371600" algn="ctr" rtl="0" fontAlgn="base">
        <a:spcBef>
          <a:spcPct val="0"/>
        </a:spcBef>
        <a:spcAft>
          <a:spcPct val="0"/>
        </a:spcAft>
        <a:defRPr sz="4100" b="1">
          <a:solidFill>
            <a:schemeClr val="tx1"/>
          </a:solidFill>
          <a:latin typeface="Lucida Sans"/>
        </a:defRPr>
      </a:lvl8pPr>
      <a:lvl9pPr marL="1828800" algn="ctr" rtl="0" fontAlgn="base">
        <a:spcBef>
          <a:spcPct val="0"/>
        </a:spcBef>
        <a:spcAft>
          <a:spcPct val="0"/>
        </a:spcAft>
        <a:defRPr sz="4100" b="1">
          <a:solidFill>
            <a:schemeClr val="tx1"/>
          </a:solidFill>
          <a:latin typeface="Lucida Sans"/>
        </a:defRPr>
      </a:lvl9pPr>
    </p:titleStyle>
    <p:bodyStyle>
      <a:lvl1pPr marL="547688" indent="-411163" algn="l" rtl="0" eaLnBrk="0" fontAlgn="base" hangingPunct="0">
        <a:spcBef>
          <a:spcPct val="20000"/>
        </a:spcBef>
        <a:spcAft>
          <a:spcPct val="0"/>
        </a:spcAft>
        <a:buClr>
          <a:srgbClr val="F9F9F9"/>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050" name="Text Placeholder 8"/>
          <p:cNvSpPr>
            <a:spLocks noGrp="1"/>
          </p:cNvSpPr>
          <p:nvPr>
            <p:ph type="body" idx="1"/>
          </p:nvPr>
        </p:nvSpPr>
        <p:spPr bwMode="auto">
          <a:xfrm>
            <a:off x="457200" y="1447800"/>
            <a:ext cx="8229600" cy="46783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4" name="Date Placeholder 23"/>
          <p:cNvSpPr>
            <a:spLocks noGrp="1"/>
          </p:cNvSpPr>
          <p:nvPr>
            <p:ph type="dt" sz="half" idx="2"/>
          </p:nvPr>
        </p:nvSpPr>
        <p:spPr>
          <a:xfrm>
            <a:off x="5791200" y="6203950"/>
            <a:ext cx="2590800" cy="384175"/>
          </a:xfrm>
          <a:prstGeom prst="rect">
            <a:avLst/>
          </a:prstGeom>
        </p:spPr>
        <p:txBody>
          <a:bodyPr vert="horz" anchor="ctr" anchorCtr="0"/>
          <a:lstStyle>
            <a:lvl1pPr algn="l" eaLnBrk="1" fontAlgn="auto" latinLnBrk="0" hangingPunct="1">
              <a:spcBef>
                <a:spcPts val="0"/>
              </a:spcBef>
              <a:spcAft>
                <a:spcPts val="0"/>
              </a:spcAft>
              <a:defRPr kumimoji="0" sz="1200">
                <a:solidFill>
                  <a:schemeClr val="tx2"/>
                </a:solidFill>
                <a:latin typeface="+mn-lt"/>
                <a:cs typeface="+mn-cs"/>
              </a:defRPr>
            </a:lvl1pPr>
          </a:lstStyle>
          <a:p>
            <a:pPr>
              <a:defRPr/>
            </a:pPr>
            <a:fld id="{D566B959-2316-45B7-9154-3D64A26A4E4D}" type="datetimeFigureOut">
              <a:rPr lang="en-US"/>
              <a:pPr>
                <a:defRPr/>
              </a:pPr>
              <a:t>10/25/2010</a:t>
            </a:fld>
            <a:endParaRPr lang="en-US"/>
          </a:p>
        </p:txBody>
      </p:sp>
      <p:sp>
        <p:nvSpPr>
          <p:cNvPr id="10" name="Footer Placeholder 9"/>
          <p:cNvSpPr>
            <a:spLocks noGrp="1"/>
          </p:cNvSpPr>
          <p:nvPr>
            <p:ph type="ftr" sz="quarter" idx="3"/>
          </p:nvPr>
        </p:nvSpPr>
        <p:spPr>
          <a:xfrm>
            <a:off x="2133600" y="6203950"/>
            <a:ext cx="3581400" cy="384175"/>
          </a:xfrm>
          <a:prstGeom prst="rect">
            <a:avLst/>
          </a:prstGeom>
        </p:spPr>
        <p:txBody>
          <a:bodyPr vert="horz" anchor="ctr" anchorCtr="0"/>
          <a:lstStyle>
            <a:lvl1pPr algn="r" eaLnBrk="1" fontAlgn="auto" latinLnBrk="0" hangingPunct="1">
              <a:spcBef>
                <a:spcPts val="0"/>
              </a:spcBef>
              <a:spcAft>
                <a:spcPts val="0"/>
              </a:spcAft>
              <a:defRPr kumimoji="0" sz="1200">
                <a:solidFill>
                  <a:schemeClr val="tx2"/>
                </a:solidFill>
                <a:latin typeface="+mn-lt"/>
                <a:cs typeface="+mn-cs"/>
              </a:defRPr>
            </a:lvl1pPr>
          </a:lstStyle>
          <a:p>
            <a:pPr>
              <a:defRPr/>
            </a:pPr>
            <a:endParaRPr lang="en-US"/>
          </a:p>
        </p:txBody>
      </p:sp>
      <p:sp>
        <p:nvSpPr>
          <p:cNvPr id="22" name="Slide Number Placeholder 21"/>
          <p:cNvSpPr>
            <a:spLocks noGrp="1"/>
          </p:cNvSpPr>
          <p:nvPr>
            <p:ph type="sldNum" sz="quarter" idx="4"/>
          </p:nvPr>
        </p:nvSpPr>
        <p:spPr>
          <a:xfrm>
            <a:off x="8410575" y="6181725"/>
            <a:ext cx="609600" cy="457200"/>
          </a:xfrm>
          <a:prstGeom prst="rect">
            <a:avLst/>
          </a:prstGeom>
          <a:noFill/>
        </p:spPr>
        <p:txBody>
          <a:bodyPr vert="horz" lIns="0" tIns="0" rIns="0" bIns="0" anchor="ctr" anchorCtr="0">
            <a:noAutofit/>
          </a:bodyPr>
          <a:lstStyle>
            <a:lvl1pPr algn="ctr" eaLnBrk="1" fontAlgn="auto" latinLnBrk="0" hangingPunct="1">
              <a:spcBef>
                <a:spcPts val="0"/>
              </a:spcBef>
              <a:spcAft>
                <a:spcPts val="0"/>
              </a:spcAft>
              <a:defRPr kumimoji="0" sz="1600" baseline="0">
                <a:solidFill>
                  <a:schemeClr val="tx2"/>
                </a:solidFill>
                <a:latin typeface="+mn-lt"/>
                <a:cs typeface="+mn-cs"/>
              </a:defRPr>
            </a:lvl1pPr>
          </a:lstStyle>
          <a:p>
            <a:pPr>
              <a:defRPr/>
            </a:pPr>
            <a:fld id="{B4B6043A-6E62-45E0-B24B-02372A596BD8}" type="slidenum">
              <a:rPr lang="en-US"/>
              <a:pPr>
                <a:defRPr/>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lang="en-US" smtClean="0"/>
              <a:t>Click to edit Master title style</a:t>
            </a:r>
            <a:endParaRPr lang="en-US"/>
          </a:p>
        </p:txBody>
      </p:sp>
    </p:spTree>
  </p:cSld>
  <p:clrMap bg1="dk1" tx1="lt1" bg2="dk2" tx2="lt2" accent1="accent1" accent2="accent2" accent3="accent3" accent4="accent4" accent5="accent5" accent6="accent6" hlink="hlink" folHlink="folHlink"/>
  <p:sldLayoutIdLst>
    <p:sldLayoutId id="2147483900" r:id="rId1"/>
    <p:sldLayoutId id="2147483872" r:id="rId2"/>
    <p:sldLayoutId id="2147483901" r:id="rId3"/>
    <p:sldLayoutId id="2147483873" r:id="rId4"/>
    <p:sldLayoutId id="2147483902" r:id="rId5"/>
    <p:sldLayoutId id="2147483874" r:id="rId6"/>
    <p:sldLayoutId id="2147483875" r:id="rId7"/>
    <p:sldLayoutId id="2147483876" r:id="rId8"/>
    <p:sldLayoutId id="2147483877" r:id="rId9"/>
    <p:sldLayoutId id="2147483878" r:id="rId10"/>
    <p:sldLayoutId id="2147483879" r:id="rId11"/>
  </p:sldLayoutIdLst>
  <p:transition spd="slow" advTm="0">
    <p:dissolve/>
  </p:transition>
  <p:txStyles>
    <p:titleStyle>
      <a:lvl1pPr algn="l" rtl="0" eaLnBrk="0" fontAlgn="base" hangingPunct="0">
        <a:spcBef>
          <a:spcPct val="0"/>
        </a:spcBef>
        <a:spcAft>
          <a:spcPct val="0"/>
        </a:spcAft>
        <a:defRPr lang="en-US" sz="4200" kern="1200" spc="-10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a:lvl2pPr algn="l" rtl="0" eaLnBrk="0" fontAlgn="base" hangingPunct="0">
        <a:spcBef>
          <a:spcPct val="0"/>
        </a:spcBef>
        <a:spcAft>
          <a:spcPct val="0"/>
        </a:spcAft>
        <a:defRPr sz="4200">
          <a:solidFill>
            <a:srgbClr val="F9F9F9"/>
          </a:solidFill>
          <a:latin typeface="Constantia" pitchFamily="18" charset="0"/>
        </a:defRPr>
      </a:lvl2pPr>
      <a:lvl3pPr algn="l" rtl="0" eaLnBrk="0" fontAlgn="base" hangingPunct="0">
        <a:spcBef>
          <a:spcPct val="0"/>
        </a:spcBef>
        <a:spcAft>
          <a:spcPct val="0"/>
        </a:spcAft>
        <a:defRPr sz="4200">
          <a:solidFill>
            <a:srgbClr val="F9F9F9"/>
          </a:solidFill>
          <a:latin typeface="Constantia" pitchFamily="18" charset="0"/>
        </a:defRPr>
      </a:lvl3pPr>
      <a:lvl4pPr algn="l" rtl="0" eaLnBrk="0" fontAlgn="base" hangingPunct="0">
        <a:spcBef>
          <a:spcPct val="0"/>
        </a:spcBef>
        <a:spcAft>
          <a:spcPct val="0"/>
        </a:spcAft>
        <a:defRPr sz="4200">
          <a:solidFill>
            <a:srgbClr val="F9F9F9"/>
          </a:solidFill>
          <a:latin typeface="Constantia" pitchFamily="18" charset="0"/>
        </a:defRPr>
      </a:lvl4pPr>
      <a:lvl5pPr algn="l" rtl="0" eaLnBrk="0" fontAlgn="base" hangingPunct="0">
        <a:spcBef>
          <a:spcPct val="0"/>
        </a:spcBef>
        <a:spcAft>
          <a:spcPct val="0"/>
        </a:spcAft>
        <a:defRPr sz="4200">
          <a:solidFill>
            <a:srgbClr val="F9F9F9"/>
          </a:solidFill>
          <a:latin typeface="Constantia" pitchFamily="18" charset="0"/>
        </a:defRPr>
      </a:lvl5pPr>
      <a:lvl6pPr marL="457200" algn="l" rtl="0" fontAlgn="base">
        <a:spcBef>
          <a:spcPct val="0"/>
        </a:spcBef>
        <a:spcAft>
          <a:spcPct val="0"/>
        </a:spcAft>
        <a:defRPr sz="4200">
          <a:solidFill>
            <a:srgbClr val="F9F9F9"/>
          </a:solidFill>
          <a:latin typeface="Constantia" pitchFamily="18" charset="0"/>
        </a:defRPr>
      </a:lvl6pPr>
      <a:lvl7pPr marL="914400" algn="l" rtl="0" fontAlgn="base">
        <a:spcBef>
          <a:spcPct val="0"/>
        </a:spcBef>
        <a:spcAft>
          <a:spcPct val="0"/>
        </a:spcAft>
        <a:defRPr sz="4200">
          <a:solidFill>
            <a:srgbClr val="F9F9F9"/>
          </a:solidFill>
          <a:latin typeface="Constantia" pitchFamily="18" charset="0"/>
        </a:defRPr>
      </a:lvl7pPr>
      <a:lvl8pPr marL="1371600" algn="l" rtl="0" fontAlgn="base">
        <a:spcBef>
          <a:spcPct val="0"/>
        </a:spcBef>
        <a:spcAft>
          <a:spcPct val="0"/>
        </a:spcAft>
        <a:defRPr sz="4200">
          <a:solidFill>
            <a:srgbClr val="F9F9F9"/>
          </a:solidFill>
          <a:latin typeface="Constantia" pitchFamily="18" charset="0"/>
        </a:defRPr>
      </a:lvl8pPr>
      <a:lvl9pPr marL="1828800" algn="l" rtl="0" fontAlgn="base">
        <a:spcBef>
          <a:spcPct val="0"/>
        </a:spcBef>
        <a:spcAft>
          <a:spcPct val="0"/>
        </a:spcAft>
        <a:defRPr sz="4200">
          <a:solidFill>
            <a:srgbClr val="F9F9F9"/>
          </a:solidFill>
          <a:latin typeface="Constantia" pitchFamily="18" charset="0"/>
        </a:defRPr>
      </a:lvl9pPr>
    </p:titleStyle>
    <p:bodyStyle>
      <a:lvl1pPr marL="273050" indent="-273050" algn="l" rtl="0" eaLnBrk="0" fontAlgn="base" hangingPunct="0">
        <a:spcBef>
          <a:spcPts val="600"/>
        </a:spcBef>
        <a:spcAft>
          <a:spcPct val="0"/>
        </a:spcAft>
        <a:buClr>
          <a:schemeClr val="accent2"/>
        </a:buClr>
        <a:buSzPct val="85000"/>
        <a:buFont typeface="Wingdings 2" pitchFamily="18" charset="2"/>
        <a:buChar char=""/>
        <a:defRPr sz="2600" kern="1200">
          <a:solidFill>
            <a:schemeClr val="tx1"/>
          </a:solidFill>
          <a:latin typeface="+mn-lt"/>
          <a:ea typeface="+mn-ea"/>
          <a:cs typeface="+mn-cs"/>
        </a:defRPr>
      </a:lvl1pPr>
      <a:lvl2pPr marL="639763" indent="-273050" algn="l" rtl="0" eaLnBrk="0" fontAlgn="base" hangingPunct="0">
        <a:spcBef>
          <a:spcPts val="300"/>
        </a:spcBef>
        <a:spcAft>
          <a:spcPct val="0"/>
        </a:spcAft>
        <a:buClr>
          <a:srgbClr val="9C9C9C"/>
        </a:buClr>
        <a:buSzPct val="85000"/>
        <a:buFont typeface="Wingdings 2" pitchFamily="18" charset="2"/>
        <a:buChar char=""/>
        <a:defRPr sz="2400" kern="1200">
          <a:solidFill>
            <a:schemeClr val="tx2"/>
          </a:solidFill>
          <a:latin typeface="+mn-lt"/>
          <a:ea typeface="+mn-ea"/>
          <a:cs typeface="+mn-cs"/>
        </a:defRPr>
      </a:lvl2pPr>
      <a:lvl3pPr marL="1004888" indent="-228600" algn="l" rtl="0" eaLnBrk="0" fontAlgn="base" hangingPunct="0">
        <a:spcBef>
          <a:spcPts val="300"/>
        </a:spcBef>
        <a:spcAft>
          <a:spcPct val="0"/>
        </a:spcAft>
        <a:buClr>
          <a:srgbClr val="828282"/>
        </a:buClr>
        <a:buSzPct val="85000"/>
        <a:buFont typeface="Wingdings 2" pitchFamily="18" charset="2"/>
        <a:buChar char=""/>
        <a:defRPr sz="2100" kern="1200">
          <a:solidFill>
            <a:schemeClr val="tx1"/>
          </a:solidFill>
          <a:latin typeface="+mn-lt"/>
          <a:ea typeface="+mn-ea"/>
          <a:cs typeface="+mn-cs"/>
        </a:defRPr>
      </a:lvl3pPr>
      <a:lvl4pPr marL="1279525" indent="-228600" algn="l" rtl="0" eaLnBrk="0" fontAlgn="base" hangingPunct="0">
        <a:spcBef>
          <a:spcPts val="300"/>
        </a:spcBef>
        <a:spcAft>
          <a:spcPct val="0"/>
        </a:spcAft>
        <a:buClr>
          <a:srgbClr val="9C9C9C"/>
        </a:buClr>
        <a:buSzPct val="85000"/>
        <a:buFont typeface="Wingdings 2" pitchFamily="18" charset="2"/>
        <a:buChar char=""/>
        <a:defRPr sz="1900" kern="1200">
          <a:solidFill>
            <a:schemeClr val="tx1"/>
          </a:solidFill>
          <a:latin typeface="+mn-lt"/>
          <a:ea typeface="+mn-ea"/>
          <a:cs typeface="+mn-cs"/>
        </a:defRPr>
      </a:lvl4pPr>
      <a:lvl5pPr marL="1554163" indent="-228600" algn="l" rtl="0" eaLnBrk="0" fontAlgn="base" hangingPunct="0">
        <a:spcBef>
          <a:spcPts val="338"/>
        </a:spcBef>
        <a:spcAft>
          <a:spcPct val="0"/>
        </a:spcAft>
        <a:buClr>
          <a:srgbClr val="9C9C9C"/>
        </a:buClr>
        <a:buSzPct val="85000"/>
        <a:buFont typeface="Wingdings 2" pitchFamily="18" charset="2"/>
        <a:buChar char=""/>
        <a:defRPr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3076"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3077"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smtClean="0">
                <a:solidFill>
                  <a:schemeClr val="tx2">
                    <a:shade val="90000"/>
                  </a:schemeClr>
                </a:solidFill>
              </a:defRPr>
            </a:lvl1pPr>
          </a:lstStyle>
          <a:p>
            <a:pPr>
              <a:defRPr/>
            </a:pPr>
            <a:fld id="{AAFAD050-1E5A-482F-8575-B879D6926832}" type="datetimeFigureOut">
              <a:rPr lang="en-US"/>
              <a:pPr>
                <a:defRPr/>
              </a:pPr>
              <a:t>10/25/2010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smtClean="0">
                <a:solidFill>
                  <a:schemeClr val="tx2">
                    <a:shade val="90000"/>
                  </a:schemeClr>
                </a:solidFill>
              </a:defRPr>
            </a:lvl1pPr>
          </a:lstStyle>
          <a:p>
            <a:pPr>
              <a:defRPr/>
            </a:pPr>
            <a:fld id="{CA2AD146-CE9A-4981-BEA0-3CCD759BF8F5}" type="slidenum">
              <a:rPr lang="en-US"/>
              <a:pPr>
                <a:defRPr/>
              </a:pPr>
              <a:t>‹#›</a:t>
            </a:fld>
            <a:endParaRPr lang="en-US"/>
          </a:p>
        </p:txBody>
      </p:sp>
      <p:grpSp>
        <p:nvGrpSpPr>
          <p:cNvPr id="3081"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3903" r:id="rId1"/>
    <p:sldLayoutId id="2147483880" r:id="rId2"/>
    <p:sldLayoutId id="2147483904" r:id="rId3"/>
    <p:sldLayoutId id="2147483881" r:id="rId4"/>
    <p:sldLayoutId id="2147483882" r:id="rId5"/>
    <p:sldLayoutId id="2147483883" r:id="rId6"/>
    <p:sldLayoutId id="2147483884" r:id="rId7"/>
    <p:sldLayoutId id="2147483885" r:id="rId8"/>
    <p:sldLayoutId id="2147483905" r:id="rId9"/>
    <p:sldLayoutId id="2147483886" r:id="rId10"/>
    <p:sldLayoutId id="2147483887" r:id="rId11"/>
  </p:sldLayoutIdLst>
  <p:transition spd="slow" advTm="0">
    <p:dissolve/>
  </p:transition>
  <p:txStyles>
    <p:titleStyle>
      <a:lvl1pPr algn="l" rtl="0" fontAlgn="base">
        <a:spcBef>
          <a:spcPct val="0"/>
        </a:spcBef>
        <a:spcAft>
          <a:spcPct val="0"/>
        </a:spcAft>
        <a:defRPr sz="5000"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938"/>
            <a:ext cx="9163050" cy="1041401"/>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8" name="Freeform 7"/>
          <p:cNvSpPr>
            <a:spLocks/>
          </p:cNvSpPr>
          <p:nvPr/>
        </p:nvSpPr>
        <p:spPr bwMode="auto">
          <a:xfrm>
            <a:off x="4381500" y="-7938"/>
            <a:ext cx="4762500" cy="638176"/>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a:lstStyle/>
          <a:p>
            <a:pPr>
              <a:defRPr/>
            </a:pPr>
            <a:endParaRPr lang="en-US">
              <a:latin typeface="+mn-lt"/>
              <a:cs typeface="+mn-cs"/>
            </a:endParaRPr>
          </a:p>
        </p:txBody>
      </p:sp>
      <p:sp>
        <p:nvSpPr>
          <p:cNvPr id="4100" name="Title Placeholder 8"/>
          <p:cNvSpPr>
            <a:spLocks noGrp="1"/>
          </p:cNvSpPr>
          <p:nvPr>
            <p:ph type="title"/>
          </p:nvPr>
        </p:nvSpPr>
        <p:spPr bwMode="auto">
          <a:xfrm>
            <a:off x="457200" y="704850"/>
            <a:ext cx="8229600" cy="1143000"/>
          </a:xfrm>
          <a:prstGeom prst="rect">
            <a:avLst/>
          </a:prstGeom>
          <a:noFill/>
          <a:ln w="9525">
            <a:noFill/>
            <a:miter lim="800000"/>
            <a:headEnd/>
            <a:tailEnd/>
          </a:ln>
        </p:spPr>
        <p:txBody>
          <a:bodyPr vert="horz" wrap="square" lIns="0" tIns="45720" rIns="0" bIns="0" numCol="1" anchor="b" anchorCtr="0" compatLnSpc="1">
            <a:prstTxWarp prst="textNoShape">
              <a:avLst/>
            </a:prstTxWarp>
          </a:bodyPr>
          <a:lstStyle/>
          <a:p>
            <a:pPr lvl="0"/>
            <a:r>
              <a:rPr lang="en-US" smtClean="0"/>
              <a:t>Click to edit Master title style</a:t>
            </a:r>
          </a:p>
        </p:txBody>
      </p:sp>
      <p:sp>
        <p:nvSpPr>
          <p:cNvPr id="4101" name="Text Placeholder 29"/>
          <p:cNvSpPr>
            <a:spLocks noGrp="1"/>
          </p:cNvSpPr>
          <p:nvPr>
            <p:ph type="body" idx="1"/>
          </p:nvPr>
        </p:nvSpPr>
        <p:spPr bwMode="auto">
          <a:xfrm>
            <a:off x="457200" y="1935163"/>
            <a:ext cx="8229600" cy="4389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smtClean="0">
                <a:solidFill>
                  <a:schemeClr val="tx2">
                    <a:shade val="90000"/>
                  </a:schemeClr>
                </a:solidFill>
              </a:defRPr>
            </a:lvl1pPr>
          </a:lstStyle>
          <a:p>
            <a:pPr>
              <a:defRPr/>
            </a:pPr>
            <a:fld id="{537273F6-97AB-4A53-83FE-77E9AE063617}" type="datetimeFigureOut">
              <a:rPr lang="en-US"/>
              <a:pPr>
                <a:defRPr/>
              </a:pPr>
              <a:t>10/25/2010</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pPr>
              <a:defRPr/>
            </a:pPr>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smtClean="0">
                <a:solidFill>
                  <a:schemeClr val="tx2">
                    <a:shade val="90000"/>
                  </a:schemeClr>
                </a:solidFill>
              </a:defRPr>
            </a:lvl1pPr>
          </a:lstStyle>
          <a:p>
            <a:pPr>
              <a:defRPr/>
            </a:pPr>
            <a:fld id="{75B4BBE0-ED6C-458D-8DCE-70617278C002}" type="slidenum">
              <a:rPr lang="en-US"/>
              <a:pPr>
                <a:defRPr/>
              </a:pPr>
              <a:t>‹#›</a:t>
            </a:fld>
            <a:endParaRPr lang="en-US"/>
          </a:p>
        </p:txBody>
      </p:sp>
      <p:grpSp>
        <p:nvGrpSpPr>
          <p:cNvPr id="4105" name="Group 1"/>
          <p:cNvGrpSpPr>
            <a:grpSpLocks/>
          </p:cNvGrpSpPr>
          <p:nvPr/>
        </p:nvGrpSpPr>
        <p:grpSpPr bwMode="auto">
          <a:xfrm>
            <a:off x="-19050" y="203200"/>
            <a:ext cx="9180513" cy="647700"/>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a:lstStyle/>
            <a:p>
              <a:pPr>
                <a:defRPr/>
              </a:pPr>
              <a:endParaRPr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a:lstStyle/>
            <a:p>
              <a:pPr>
                <a:defRPr/>
              </a:pPr>
              <a:endParaRPr lang="en-US"/>
            </a:p>
          </p:txBody>
        </p:sp>
      </p:grpSp>
    </p:spTree>
  </p:cSld>
  <p:clrMap bg1="lt1" tx1="dk1" bg2="lt2" tx2="dk2" accent1="accent1" accent2="accent2" accent3="accent3" accent4="accent4" accent5="accent5" accent6="accent6" hlink="hlink" folHlink="folHlink"/>
  <p:sldLayoutIdLst>
    <p:sldLayoutId id="2147483906" r:id="rId1"/>
    <p:sldLayoutId id="2147483888" r:id="rId2"/>
    <p:sldLayoutId id="2147483907" r:id="rId3"/>
    <p:sldLayoutId id="2147483889" r:id="rId4"/>
    <p:sldLayoutId id="2147483890" r:id="rId5"/>
    <p:sldLayoutId id="2147483891" r:id="rId6"/>
    <p:sldLayoutId id="2147483892" r:id="rId7"/>
    <p:sldLayoutId id="2147483893" r:id="rId8"/>
    <p:sldLayoutId id="2147483908" r:id="rId9"/>
    <p:sldLayoutId id="2147483894" r:id="rId10"/>
    <p:sldLayoutId id="2147483895" r:id="rId11"/>
  </p:sldLayoutIdLst>
  <p:transition spd="slow" advTm="0">
    <p:dissolve/>
  </p:transition>
  <p:txStyles>
    <p:titleStyle>
      <a:lvl1pPr algn="l" rtl="0" fontAlgn="base">
        <a:spcBef>
          <a:spcPct val="0"/>
        </a:spcBef>
        <a:spcAft>
          <a:spcPct val="0"/>
        </a:spcAft>
        <a:defRPr sz="5000" kern="1200">
          <a:solidFill>
            <a:schemeClr val="tx2"/>
          </a:solidFill>
          <a:latin typeface="+mj-lt"/>
          <a:ea typeface="+mj-ea"/>
          <a:cs typeface="+mj-cs"/>
        </a:defRPr>
      </a:lvl1pPr>
      <a:lvl2pPr algn="l" rtl="0" fontAlgn="base">
        <a:spcBef>
          <a:spcPct val="0"/>
        </a:spcBef>
        <a:spcAft>
          <a:spcPct val="0"/>
        </a:spcAft>
        <a:defRPr sz="5000">
          <a:solidFill>
            <a:schemeClr val="tx2"/>
          </a:solidFill>
          <a:latin typeface="Calibri" pitchFamily="34" charset="0"/>
        </a:defRPr>
      </a:lvl2pPr>
      <a:lvl3pPr algn="l" rtl="0" fontAlgn="base">
        <a:spcBef>
          <a:spcPct val="0"/>
        </a:spcBef>
        <a:spcAft>
          <a:spcPct val="0"/>
        </a:spcAft>
        <a:defRPr sz="5000">
          <a:solidFill>
            <a:schemeClr val="tx2"/>
          </a:solidFill>
          <a:latin typeface="Calibri" pitchFamily="34" charset="0"/>
        </a:defRPr>
      </a:lvl3pPr>
      <a:lvl4pPr algn="l" rtl="0" fontAlgn="base">
        <a:spcBef>
          <a:spcPct val="0"/>
        </a:spcBef>
        <a:spcAft>
          <a:spcPct val="0"/>
        </a:spcAft>
        <a:defRPr sz="5000">
          <a:solidFill>
            <a:schemeClr val="tx2"/>
          </a:solidFill>
          <a:latin typeface="Calibri" pitchFamily="34" charset="0"/>
        </a:defRPr>
      </a:lvl4pPr>
      <a:lvl5pPr algn="l" rtl="0" fontAlgn="base">
        <a:spcBef>
          <a:spcPct val="0"/>
        </a:spcBef>
        <a:spcAft>
          <a:spcPct val="0"/>
        </a:spcAft>
        <a:defRPr sz="5000">
          <a:solidFill>
            <a:schemeClr val="tx2"/>
          </a:solidFill>
          <a:latin typeface="Calibri" pitchFamily="34" charset="0"/>
        </a:defRPr>
      </a:lvl5pPr>
      <a:lvl6pPr marL="457200" algn="l" rtl="0" fontAlgn="base">
        <a:spcBef>
          <a:spcPct val="0"/>
        </a:spcBef>
        <a:spcAft>
          <a:spcPct val="0"/>
        </a:spcAft>
        <a:defRPr sz="5000">
          <a:solidFill>
            <a:schemeClr val="tx2"/>
          </a:solidFill>
          <a:latin typeface="Calibri" pitchFamily="34" charset="0"/>
        </a:defRPr>
      </a:lvl6pPr>
      <a:lvl7pPr marL="914400" algn="l" rtl="0" fontAlgn="base">
        <a:spcBef>
          <a:spcPct val="0"/>
        </a:spcBef>
        <a:spcAft>
          <a:spcPct val="0"/>
        </a:spcAft>
        <a:defRPr sz="5000">
          <a:solidFill>
            <a:schemeClr val="tx2"/>
          </a:solidFill>
          <a:latin typeface="Calibri" pitchFamily="34" charset="0"/>
        </a:defRPr>
      </a:lvl7pPr>
      <a:lvl8pPr marL="1371600" algn="l" rtl="0" fontAlgn="base">
        <a:spcBef>
          <a:spcPct val="0"/>
        </a:spcBef>
        <a:spcAft>
          <a:spcPct val="0"/>
        </a:spcAft>
        <a:defRPr sz="5000">
          <a:solidFill>
            <a:schemeClr val="tx2"/>
          </a:solidFill>
          <a:latin typeface="Calibri" pitchFamily="34" charset="0"/>
        </a:defRPr>
      </a:lvl8pPr>
      <a:lvl9pPr marL="1828800" algn="l" rtl="0" fontAlgn="base">
        <a:spcBef>
          <a:spcPct val="0"/>
        </a:spcBef>
        <a:spcAft>
          <a:spcPct val="0"/>
        </a:spcAft>
        <a:defRPr sz="5000">
          <a:solidFill>
            <a:schemeClr val="tx2"/>
          </a:solidFill>
          <a:latin typeface="Calibri" pitchFamily="34" charset="0"/>
        </a:defRPr>
      </a:lvl9pPr>
    </p:titleStyle>
    <p:bodyStyle>
      <a:lvl1pPr marL="273050" indent="-273050" algn="l" rtl="0" fontAlgn="base">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fontAlgn="base">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fontAlgn="base">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fontAlgn="base">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fontAlgn="base">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Straight Connector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5125" name="Text Placeholder 7"/>
          <p:cNvSpPr>
            <a:spLocks noGrp="1"/>
          </p:cNvSpPr>
          <p:nvPr>
            <p:ph type="body" idx="1"/>
          </p:nvPr>
        </p:nvSpPr>
        <p:spPr bwMode="auto">
          <a:xfrm>
            <a:off x="304800" y="1554163"/>
            <a:ext cx="8686800" cy="452596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 name="Date Placeholder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smtClean="0">
                <a:solidFill>
                  <a:schemeClr val="accent1">
                    <a:shade val="75000"/>
                  </a:schemeClr>
                </a:solidFill>
              </a:defRPr>
            </a:lvl1pPr>
          </a:lstStyle>
          <a:p>
            <a:pPr>
              <a:defRPr/>
            </a:pPr>
            <a:fld id="{E544E028-8429-4D61-B941-9755A22DB9C5}" type="datetimeFigureOut">
              <a:rPr lang="en-US"/>
              <a:pPr>
                <a:defRPr/>
              </a:pPr>
              <a:t>10/25/2010</a:t>
            </a:fld>
            <a:endParaRPr lang="en-US"/>
          </a:p>
        </p:txBody>
      </p:sp>
      <p:sp>
        <p:nvSpPr>
          <p:cNvPr id="28" name="Footer Placeholder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endParaRPr lang="en-US"/>
          </a:p>
        </p:txBody>
      </p:sp>
      <p:sp>
        <p:nvSpPr>
          <p:cNvPr id="5" name="Slide Number Placeholder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smtClean="0">
                <a:solidFill>
                  <a:schemeClr val="accent1">
                    <a:shade val="75000"/>
                  </a:schemeClr>
                </a:solidFill>
              </a:defRPr>
            </a:lvl1pPr>
          </a:lstStyle>
          <a:p>
            <a:pPr>
              <a:defRPr/>
            </a:pPr>
            <a:fld id="{A0C5869F-9A39-479C-A45D-706384BA3C81}" type="slidenum">
              <a:rPr lang="en-US"/>
              <a:pPr>
                <a:defRPr/>
              </a:pPr>
              <a:t>‹#›</a:t>
            </a:fld>
            <a:endParaRPr lang="en-US"/>
          </a:p>
        </p:txBody>
      </p:sp>
      <p:sp>
        <p:nvSpPr>
          <p:cNvPr id="10" name="Title Placeholder 9"/>
          <p:cNvSpPr>
            <a:spLocks noGrp="1"/>
          </p:cNvSpPr>
          <p:nvPr>
            <p:ph type="title"/>
          </p:nvPr>
        </p:nvSpPr>
        <p:spPr>
          <a:xfrm>
            <a:off x="304800" y="457200"/>
            <a:ext cx="8686800" cy="838200"/>
          </a:xfrm>
          <a:prstGeom prst="rect">
            <a:avLst/>
          </a:prstGeom>
        </p:spPr>
        <p:txBody>
          <a:bodyPr vert="horz" anchor="ctr">
            <a:normAutofit/>
          </a:bodyPr>
          <a:lstStyle/>
          <a:p>
            <a:r>
              <a:rPr lang="en-US" smtClean="0"/>
              <a:t>Click to edit Master title style</a:t>
            </a:r>
            <a:endParaRPr lang="en-US"/>
          </a:p>
        </p:txBody>
      </p:sp>
      <p:sp>
        <p:nvSpPr>
          <p:cNvPr id="9" name="Straight Connector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
        <p:nvSpPr>
          <p:cNvPr id="12" name="Straight Connector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a:lstStyle/>
          <a:p>
            <a:pPr>
              <a:defRPr/>
            </a:pPr>
            <a:endParaRPr lang="en-US"/>
          </a:p>
        </p:txBody>
      </p:sp>
    </p:spTree>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896" r:id="rId4"/>
    <p:sldLayoutId id="2147483912" r:id="rId5"/>
    <p:sldLayoutId id="2147483897" r:id="rId6"/>
    <p:sldLayoutId id="2147483913" r:id="rId7"/>
    <p:sldLayoutId id="2147483914" r:id="rId8"/>
    <p:sldLayoutId id="2147483915" r:id="rId9"/>
    <p:sldLayoutId id="2147483898" r:id="rId10"/>
    <p:sldLayoutId id="2147483916" r:id="rId11"/>
  </p:sldLayoutIdLst>
  <p:transition spd="slow" advTm="0">
    <p:dissolve/>
  </p:transition>
  <p:txStyles>
    <p:titleStyle>
      <a:lvl1pPr algn="l" rtl="0" fontAlgn="base">
        <a:spcBef>
          <a:spcPct val="0"/>
        </a:spcBef>
        <a:spcAft>
          <a:spcPct val="0"/>
        </a:spcAft>
        <a:defRPr sz="3600" kern="1200" cap="all">
          <a:solidFill>
            <a:schemeClr val="tx2"/>
          </a:solidFill>
          <a:effectLst>
            <a:reflection blurRad="12700" stA="48000" endA="300" endPos="55000" dir="5400000" sy="-90000" algn="bl" rotWithShape="0"/>
          </a:effectLst>
          <a:latin typeface="+mj-lt"/>
          <a:ea typeface="+mj-ea"/>
          <a:cs typeface="+mj-cs"/>
        </a:defRPr>
      </a:lvl1pPr>
      <a:lvl2pPr algn="l" rtl="0" fontAlgn="base">
        <a:spcBef>
          <a:spcPct val="0"/>
        </a:spcBef>
        <a:spcAft>
          <a:spcPct val="0"/>
        </a:spcAft>
        <a:defRPr sz="3600">
          <a:solidFill>
            <a:schemeClr val="tx2"/>
          </a:solidFill>
          <a:latin typeface="Franklin Gothic Medium" pitchFamily="34" charset="0"/>
        </a:defRPr>
      </a:lvl2pPr>
      <a:lvl3pPr algn="l" rtl="0" fontAlgn="base">
        <a:spcBef>
          <a:spcPct val="0"/>
        </a:spcBef>
        <a:spcAft>
          <a:spcPct val="0"/>
        </a:spcAft>
        <a:defRPr sz="3600">
          <a:solidFill>
            <a:schemeClr val="tx2"/>
          </a:solidFill>
          <a:latin typeface="Franklin Gothic Medium" pitchFamily="34" charset="0"/>
        </a:defRPr>
      </a:lvl3pPr>
      <a:lvl4pPr algn="l" rtl="0" fontAlgn="base">
        <a:spcBef>
          <a:spcPct val="0"/>
        </a:spcBef>
        <a:spcAft>
          <a:spcPct val="0"/>
        </a:spcAft>
        <a:defRPr sz="3600">
          <a:solidFill>
            <a:schemeClr val="tx2"/>
          </a:solidFill>
          <a:latin typeface="Franklin Gothic Medium" pitchFamily="34" charset="0"/>
        </a:defRPr>
      </a:lvl4pPr>
      <a:lvl5pPr algn="l" rtl="0" fontAlgn="base">
        <a:spcBef>
          <a:spcPct val="0"/>
        </a:spcBef>
        <a:spcAft>
          <a:spcPct val="0"/>
        </a:spcAft>
        <a:defRPr sz="3600">
          <a:solidFill>
            <a:schemeClr val="tx2"/>
          </a:solidFill>
          <a:latin typeface="Franklin Gothic Medium" pitchFamily="34" charset="0"/>
        </a:defRPr>
      </a:lvl5pPr>
      <a:lvl6pPr marL="457200" algn="l" rtl="0" fontAlgn="base">
        <a:spcBef>
          <a:spcPct val="0"/>
        </a:spcBef>
        <a:spcAft>
          <a:spcPct val="0"/>
        </a:spcAft>
        <a:defRPr sz="3600">
          <a:solidFill>
            <a:schemeClr val="tx2"/>
          </a:solidFill>
          <a:latin typeface="Franklin Gothic Medium" pitchFamily="34" charset="0"/>
        </a:defRPr>
      </a:lvl6pPr>
      <a:lvl7pPr marL="914400" algn="l" rtl="0" fontAlgn="base">
        <a:spcBef>
          <a:spcPct val="0"/>
        </a:spcBef>
        <a:spcAft>
          <a:spcPct val="0"/>
        </a:spcAft>
        <a:defRPr sz="3600">
          <a:solidFill>
            <a:schemeClr val="tx2"/>
          </a:solidFill>
          <a:latin typeface="Franklin Gothic Medium" pitchFamily="34" charset="0"/>
        </a:defRPr>
      </a:lvl7pPr>
      <a:lvl8pPr marL="1371600" algn="l" rtl="0" fontAlgn="base">
        <a:spcBef>
          <a:spcPct val="0"/>
        </a:spcBef>
        <a:spcAft>
          <a:spcPct val="0"/>
        </a:spcAft>
        <a:defRPr sz="3600">
          <a:solidFill>
            <a:schemeClr val="tx2"/>
          </a:solidFill>
          <a:latin typeface="Franklin Gothic Medium" pitchFamily="34" charset="0"/>
        </a:defRPr>
      </a:lvl8pPr>
      <a:lvl9pPr marL="1828800" algn="l" rtl="0" fontAlgn="base">
        <a:spcBef>
          <a:spcPct val="0"/>
        </a:spcBef>
        <a:spcAft>
          <a:spcPct val="0"/>
        </a:spcAft>
        <a:defRPr sz="3600">
          <a:solidFill>
            <a:schemeClr val="tx2"/>
          </a:solidFill>
          <a:latin typeface="Franklin Gothic Medium" pitchFamily="34" charset="0"/>
        </a:defRPr>
      </a:lvl9pPr>
    </p:titleStyle>
    <p:bodyStyle>
      <a:lvl1pPr marL="342900" indent="-342900" algn="l" rtl="0" fontAlgn="base">
        <a:spcBef>
          <a:spcPct val="20000"/>
        </a:spcBef>
        <a:spcAft>
          <a:spcPct val="0"/>
        </a:spcAft>
        <a:buClr>
          <a:schemeClr val="accent1"/>
        </a:buClr>
        <a:buSzPct val="70000"/>
        <a:buFont typeface="Wingdings 2" pitchFamily="18" charset="2"/>
        <a:buChar char=""/>
        <a:defRPr sz="3200" kern="1200">
          <a:solidFill>
            <a:schemeClr val="tx2"/>
          </a:solidFill>
          <a:latin typeface="+mn-lt"/>
          <a:ea typeface="+mn-ea"/>
          <a:cs typeface="+mn-cs"/>
        </a:defRPr>
      </a:lvl1pPr>
      <a:lvl2pPr marL="742950" indent="-285750" algn="l" rtl="0" fontAlgn="base">
        <a:spcBef>
          <a:spcPct val="20000"/>
        </a:spcBef>
        <a:spcAft>
          <a:spcPct val="0"/>
        </a:spcAft>
        <a:buClr>
          <a:schemeClr val="accent1"/>
        </a:buClr>
        <a:buSzPct val="70000"/>
        <a:buFont typeface="Wingdings 2" pitchFamily="18" charset="2"/>
        <a:buChar char=""/>
        <a:defRPr sz="2800" kern="1200">
          <a:solidFill>
            <a:schemeClr val="tx2"/>
          </a:solidFill>
          <a:latin typeface="+mn-lt"/>
          <a:ea typeface="+mn-ea"/>
          <a:cs typeface="+mn-cs"/>
        </a:defRPr>
      </a:lvl2pPr>
      <a:lvl3pPr marL="1143000" indent="-228600" algn="l" rtl="0" fontAlgn="base">
        <a:spcBef>
          <a:spcPct val="20000"/>
        </a:spcBef>
        <a:spcAft>
          <a:spcPct val="0"/>
        </a:spcAft>
        <a:buClr>
          <a:schemeClr val="accent1"/>
        </a:buClr>
        <a:buSzPct val="70000"/>
        <a:buFont typeface="Wingdings 2" pitchFamily="18" charset="2"/>
        <a:buChar char=""/>
        <a:defRPr sz="2400" kern="1200">
          <a:solidFill>
            <a:schemeClr val="tx2"/>
          </a:solidFill>
          <a:latin typeface="+mn-lt"/>
          <a:ea typeface="+mn-ea"/>
          <a:cs typeface="+mn-cs"/>
        </a:defRPr>
      </a:lvl3pPr>
      <a:lvl4pPr marL="1600200" indent="-228600" algn="l" rtl="0" fontAlgn="base">
        <a:spcBef>
          <a:spcPct val="20000"/>
        </a:spcBef>
        <a:spcAft>
          <a:spcPct val="0"/>
        </a:spcAft>
        <a:buClr>
          <a:schemeClr val="accent1"/>
        </a:buClr>
        <a:buSzPct val="70000"/>
        <a:buFont typeface="Wingdings 2" pitchFamily="18" charset="2"/>
        <a:buChar char=""/>
        <a:defRPr sz="2000" kern="1200">
          <a:solidFill>
            <a:schemeClr val="tx2"/>
          </a:solidFill>
          <a:latin typeface="+mn-lt"/>
          <a:ea typeface="+mn-ea"/>
          <a:cs typeface="+mn-cs"/>
        </a:defRPr>
      </a:lvl4pPr>
      <a:lvl5pPr marL="2057400" indent="-228600" algn="l" rtl="0" fontAlgn="base">
        <a:spcBef>
          <a:spcPct val="20000"/>
        </a:spcBef>
        <a:spcAft>
          <a:spcPct val="0"/>
        </a:spcAft>
        <a:buClr>
          <a:schemeClr val="accent1"/>
        </a:buClr>
        <a:buSzPct val="60000"/>
        <a:buFont typeface="Wingdings 2" pitchFamily="18" charset="2"/>
        <a:buChar char=""/>
        <a:defRPr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15.xml"/><Relationship Id="rId1" Type="http://schemas.openxmlformats.org/officeDocument/2006/relationships/themeOverride" Target="../theme/themeOverride6.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8.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8.xml"/></Relationships>
</file>

<file path=ppt/slides/_rels/slide1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1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51.xml"/></Relationships>
</file>

<file path=ppt/slides/_rels/slide1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22275" y="1371600"/>
            <a:ext cx="8229600" cy="1828800"/>
          </a:xfrm>
        </p:spPr>
        <p:txBody>
          <a:bodyPr/>
          <a:lstStyle/>
          <a:p>
            <a:pPr eaLnBrk="1" fontAlgn="auto" hangingPunct="1">
              <a:spcAft>
                <a:spcPts val="0"/>
              </a:spcAft>
              <a:defRPr/>
            </a:pPr>
            <a:endParaRPr lang="en-US"/>
          </a:p>
        </p:txBody>
      </p:sp>
      <p:sp>
        <p:nvSpPr>
          <p:cNvPr id="24579" name="Subtitle 2"/>
          <p:cNvSpPr>
            <a:spLocks noGrp="1"/>
          </p:cNvSpPr>
          <p:nvPr>
            <p:ph type="subTitle" idx="1"/>
          </p:nvPr>
        </p:nvSpPr>
        <p:spPr>
          <a:xfrm>
            <a:off x="1371600" y="3332163"/>
            <a:ext cx="6400800" cy="1752600"/>
          </a:xfrm>
        </p:spPr>
        <p:txBody>
          <a:bodyPr/>
          <a:lstStyle/>
          <a:p>
            <a:pPr eaLnBrk="1" hangingPunct="1"/>
            <a:endParaRPr lang="en-US" smtClean="0"/>
          </a:p>
        </p:txBody>
      </p:sp>
      <p:pic>
        <p:nvPicPr>
          <p:cNvPr id="24580" name="Picture 2"/>
          <p:cNvPicPr>
            <a:picLocks noChangeAspect="1" noChangeArrowheads="1"/>
          </p:cNvPicPr>
          <p:nvPr/>
        </p:nvPicPr>
        <p:blipFill>
          <a:blip r:embed="rId2" cstate="print"/>
          <a:srcRect/>
          <a:stretch>
            <a:fillRect/>
          </a:stretch>
        </p:blipFill>
        <p:spPr bwMode="auto">
          <a:xfrm>
            <a:off x="0" y="-52388"/>
            <a:ext cx="9144000" cy="6962776"/>
          </a:xfrm>
          <a:prstGeom prst="rect">
            <a:avLst/>
          </a:prstGeom>
          <a:noFill/>
          <a:ln w="9525">
            <a:noFill/>
            <a:miter lim="800000"/>
            <a:headEnd/>
            <a:tailEnd/>
          </a:ln>
        </p:spPr>
      </p:pic>
      <p:sp>
        <p:nvSpPr>
          <p:cNvPr id="24581" name="TextBox 4"/>
          <p:cNvSpPr txBox="1">
            <a:spLocks noChangeArrowheads="1"/>
          </p:cNvSpPr>
          <p:nvPr/>
        </p:nvSpPr>
        <p:spPr bwMode="auto">
          <a:xfrm>
            <a:off x="0" y="0"/>
            <a:ext cx="4876800" cy="1200150"/>
          </a:xfrm>
          <a:prstGeom prst="rect">
            <a:avLst/>
          </a:prstGeom>
          <a:noFill/>
          <a:ln w="9525">
            <a:noFill/>
            <a:miter lim="800000"/>
            <a:headEnd/>
            <a:tailEnd/>
          </a:ln>
        </p:spPr>
        <p:txBody>
          <a:bodyPr>
            <a:spAutoFit/>
          </a:bodyPr>
          <a:lstStyle/>
          <a:p>
            <a:pPr algn="ctr"/>
            <a:r>
              <a:rPr lang="en-US" sz="7200" b="1">
                <a:solidFill>
                  <a:srgbClr val="C00000"/>
                </a:solidFill>
                <a:latin typeface="Book Antiqua" pitchFamily="18" charset="0"/>
              </a:rPr>
              <a:t>D-DAY</a:t>
            </a:r>
          </a:p>
        </p:txBody>
      </p:sp>
      <p:sp>
        <p:nvSpPr>
          <p:cNvPr id="24582" name="TextBox 5"/>
          <p:cNvSpPr txBox="1">
            <a:spLocks noChangeArrowheads="1"/>
          </p:cNvSpPr>
          <p:nvPr/>
        </p:nvSpPr>
        <p:spPr bwMode="auto">
          <a:xfrm>
            <a:off x="3276600" y="1143000"/>
            <a:ext cx="4343400" cy="584200"/>
          </a:xfrm>
          <a:prstGeom prst="rect">
            <a:avLst/>
          </a:prstGeom>
          <a:noFill/>
          <a:ln w="9525">
            <a:noFill/>
            <a:miter lim="800000"/>
            <a:headEnd/>
            <a:tailEnd/>
          </a:ln>
        </p:spPr>
        <p:txBody>
          <a:bodyPr>
            <a:spAutoFit/>
          </a:bodyPr>
          <a:lstStyle/>
          <a:p>
            <a:r>
              <a:rPr lang="en-US" sz="3200" b="1">
                <a:solidFill>
                  <a:srgbClr val="C00000"/>
                </a:solidFill>
                <a:latin typeface="Book Antiqua" pitchFamily="18" charset="0"/>
              </a:rPr>
              <a:t>June 6, 1944</a:t>
            </a:r>
          </a:p>
        </p:txBody>
      </p:sp>
    </p:spTree>
  </p:cSld>
  <p:clrMapOvr>
    <a:masterClrMapping/>
  </p:clrMapOvr>
  <p:transition spd="slow" advTm="0">
    <p:dissolv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eaLnBrk="1" hangingPunct="1">
              <a:defRPr/>
            </a:pPr>
            <a:r>
              <a:rPr sz="3200" smtClean="0">
                <a:ln>
                  <a:noFill/>
                </a:ln>
                <a:solidFill>
                  <a:schemeClr val="tx1"/>
                </a:solidFill>
                <a:effectLst/>
                <a:latin typeface="Book Antiqua" pitchFamily="18" charset="0"/>
                <a:ea typeface="Times New Roman" pitchFamily="18" charset="0"/>
              </a:rPr>
              <a:t>Preamble continued</a:t>
            </a:r>
            <a:r>
              <a:rPr sz="2400" smtClean="0">
                <a:ln>
                  <a:noFill/>
                </a:ln>
                <a:solidFill>
                  <a:schemeClr val="tx1"/>
                </a:solidFill>
                <a:effectLst/>
                <a:latin typeface="Book Antiqua" pitchFamily="18" charset="0"/>
              </a:rPr>
              <a:t/>
            </a:r>
            <a:br>
              <a:rPr sz="2400" smtClean="0">
                <a:ln>
                  <a:noFill/>
                </a:ln>
                <a:solidFill>
                  <a:schemeClr val="tx1"/>
                </a:solidFill>
                <a:effectLst/>
                <a:latin typeface="Book Antiqua" pitchFamily="18" charset="0"/>
              </a:rPr>
            </a:br>
            <a:endParaRPr sz="2400"/>
          </a:p>
        </p:txBody>
      </p:sp>
      <p:sp>
        <p:nvSpPr>
          <p:cNvPr id="5" name="Content Placeholder 4"/>
          <p:cNvSpPr>
            <a:spLocks noGrp="1"/>
          </p:cNvSpPr>
          <p:nvPr>
            <p:ph sz="half" idx="1"/>
          </p:nvPr>
        </p:nvSpPr>
        <p:spPr>
          <a:xfrm>
            <a:off x="457200" y="914400"/>
            <a:ext cx="4191000" cy="4525963"/>
          </a:xfrm>
        </p:spPr>
        <p:txBody>
          <a:bodyPr/>
          <a:lstStyle/>
          <a:p>
            <a:pPr marL="0" indent="0">
              <a:spcBef>
                <a:spcPct val="0"/>
              </a:spcBef>
              <a:buClrTx/>
              <a:buSzTx/>
              <a:defRPr/>
            </a:pPr>
            <a:r>
              <a:rPr lang="en-US" sz="2400" dirty="0" smtClean="0">
                <a:latin typeface="Book Antiqua" pitchFamily="18" charset="0"/>
                <a:ea typeface="Times New Roman" pitchFamily="18" charset="0"/>
              </a:rPr>
              <a:t> At 2:00 AM, the morning of the invasion, 13,000 paratroopers dropped behind the beaches of Normandy.</a:t>
            </a:r>
            <a:endParaRPr lang="en-US" sz="2400" dirty="0" smtClean="0">
              <a:latin typeface="Book Antiqua" pitchFamily="18" charset="0"/>
            </a:endParaRPr>
          </a:p>
          <a:p>
            <a:pPr marL="0" indent="0">
              <a:spcBef>
                <a:spcPct val="0"/>
              </a:spcBef>
              <a:buClrTx/>
              <a:buSzTx/>
              <a:buFont typeface="Wingdings 2" pitchFamily="18" charset="2"/>
              <a:buNone/>
              <a:defRPr/>
            </a:pPr>
            <a:endParaRPr lang="en-US" sz="2400" dirty="0" smtClean="0">
              <a:latin typeface="Book Antiqua" pitchFamily="18" charset="0"/>
              <a:ea typeface="Times New Roman" pitchFamily="18" charset="0"/>
            </a:endParaRPr>
          </a:p>
          <a:p>
            <a:pPr marL="0" indent="0">
              <a:spcBef>
                <a:spcPct val="0"/>
              </a:spcBef>
              <a:buClrTx/>
              <a:buSzTx/>
              <a:defRPr/>
            </a:pPr>
            <a:r>
              <a:rPr lang="en-US" sz="2400" dirty="0" smtClean="0">
                <a:latin typeface="Book Antiqua" pitchFamily="18" charset="0"/>
                <a:ea typeface="Times New Roman" pitchFamily="18" charset="0"/>
              </a:rPr>
              <a:t> They were given the objectives of securing a route for the advancing seaborne forces and slow down the German counter attacks.</a:t>
            </a:r>
            <a:endParaRPr lang="en-US" sz="2400" dirty="0" smtClean="0">
              <a:latin typeface="Book Antiqua" pitchFamily="18" charset="0"/>
            </a:endParaRPr>
          </a:p>
          <a:p>
            <a:pPr eaLnBrk="1" hangingPunct="1">
              <a:defRPr/>
            </a:pPr>
            <a:endParaRPr lang="en-US" sz="2400" dirty="0"/>
          </a:p>
        </p:txBody>
      </p:sp>
      <p:pic>
        <p:nvPicPr>
          <p:cNvPr id="33796" name="Picture 2"/>
          <p:cNvPicPr>
            <a:picLocks noGrp="1" noChangeAspect="1" noChangeArrowheads="1"/>
          </p:cNvPicPr>
          <p:nvPr>
            <p:ph sz="half" idx="2"/>
          </p:nvPr>
        </p:nvPicPr>
        <p:blipFill>
          <a:blip r:embed="rId3" cstate="print"/>
          <a:srcRect/>
          <a:stretch>
            <a:fillRect/>
          </a:stretch>
        </p:blipFill>
        <p:spPr>
          <a:xfrm>
            <a:off x="4648200" y="1447800"/>
            <a:ext cx="4038600" cy="3194050"/>
          </a:xfrm>
          <a:noFill/>
        </p:spPr>
      </p:pic>
      <p:sp>
        <p:nvSpPr>
          <p:cNvPr id="33797" name="Rectangle 7"/>
          <p:cNvSpPr>
            <a:spLocks noChangeArrowheads="1"/>
          </p:cNvSpPr>
          <p:nvPr/>
        </p:nvSpPr>
        <p:spPr bwMode="auto">
          <a:xfrm>
            <a:off x="1371600" y="4876800"/>
            <a:ext cx="6553200" cy="1570038"/>
          </a:xfrm>
          <a:prstGeom prst="rect">
            <a:avLst/>
          </a:prstGeom>
          <a:noFill/>
          <a:ln w="9525">
            <a:noFill/>
            <a:miter lim="800000"/>
            <a:headEnd/>
            <a:tailEnd/>
          </a:ln>
        </p:spPr>
        <p:txBody>
          <a:bodyPr>
            <a:spAutoFit/>
          </a:bodyPr>
          <a:lstStyle/>
          <a:p>
            <a:pPr eaLnBrk="0" hangingPunct="0">
              <a:buFont typeface="Arial" pitchFamily="34" charset="0"/>
              <a:buChar char="•"/>
            </a:pPr>
            <a:r>
              <a:rPr lang="en-US" sz="2400">
                <a:latin typeface="Book Antiqua" pitchFamily="18" charset="0"/>
                <a:cs typeface="Times New Roman" pitchFamily="18" charset="0"/>
              </a:rPr>
              <a:t> During the hours leading up to the amphibious assault, a massive naval and air bombardment began pounding the coast of Normandy to soften up the German defenses.</a:t>
            </a:r>
            <a:endParaRPr lang="en-US" sz="2400">
              <a:latin typeface="Book Antiqua" pitchFamily="18" charset="0"/>
            </a:endParaRPr>
          </a:p>
        </p:txBody>
      </p:sp>
    </p:spTree>
  </p:cSld>
  <p:clrMapOvr>
    <a:masterClrMapping/>
  </p:clrMapOvr>
  <p:transition spd="slow" advTm="0">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4819" name="Rectangle 3"/>
          <p:cNvSpPr>
            <a:spLocks noChangeArrowheads="1"/>
          </p:cNvSpPr>
          <p:nvPr/>
        </p:nvSpPr>
        <p:spPr bwMode="auto">
          <a:xfrm>
            <a:off x="1066800" y="-153719"/>
            <a:ext cx="6248400" cy="3785652"/>
          </a:xfrm>
          <a:prstGeom prst="rect">
            <a:avLst/>
          </a:prstGeom>
          <a:noFill/>
          <a:ln w="9525">
            <a:noFill/>
            <a:miter lim="800000"/>
            <a:headEnd/>
            <a:tailEnd/>
          </a:ln>
        </p:spPr>
        <p:txBody>
          <a:bodyPr anchor="ctr">
            <a:spAutoFit/>
          </a:bodyPr>
          <a:lstStyle/>
          <a:p>
            <a:pPr algn="ctr"/>
            <a:r>
              <a:rPr lang="en-US" sz="2000" b="1" dirty="0">
                <a:solidFill>
                  <a:schemeClr val="bg1"/>
                </a:solidFill>
                <a:latin typeface="Book Antiqua" pitchFamily="18" charset="0"/>
                <a:cs typeface="Times New Roman" pitchFamily="18" charset="0"/>
              </a:rPr>
              <a:t>June 6</a:t>
            </a:r>
            <a:r>
              <a:rPr lang="en-US" sz="2000" b="1" baseline="30000" dirty="0">
                <a:solidFill>
                  <a:schemeClr val="bg1"/>
                </a:solidFill>
                <a:latin typeface="Book Antiqua" pitchFamily="18" charset="0"/>
                <a:cs typeface="Times New Roman" pitchFamily="18" charset="0"/>
              </a:rPr>
              <a:t>th</a:t>
            </a:r>
            <a:r>
              <a:rPr lang="en-US" sz="2000" b="1" dirty="0">
                <a:solidFill>
                  <a:schemeClr val="bg1"/>
                </a:solidFill>
                <a:latin typeface="Book Antiqua" pitchFamily="18" charset="0"/>
                <a:cs typeface="Times New Roman" pitchFamily="18" charset="0"/>
              </a:rPr>
              <a:t>, 1944</a:t>
            </a:r>
          </a:p>
          <a:p>
            <a:pPr algn="ctr"/>
            <a:endParaRPr lang="en-US" sz="2000" b="1" dirty="0">
              <a:solidFill>
                <a:schemeClr val="bg1"/>
              </a:solidFill>
              <a:latin typeface="Book Antiqua" pitchFamily="18" charset="0"/>
            </a:endParaRPr>
          </a:p>
          <a:p>
            <a:pPr algn="ctr" eaLnBrk="0" hangingPunct="0"/>
            <a:r>
              <a:rPr lang="en-US" sz="2000" b="1" dirty="0">
                <a:solidFill>
                  <a:schemeClr val="bg1"/>
                </a:solidFill>
                <a:latin typeface="Book Antiqua" pitchFamily="18" charset="0"/>
                <a:cs typeface="Times New Roman" pitchFamily="18" charset="0"/>
              </a:rPr>
              <a:t>-The amphibious assault began around 6:30 AM when approximately 5,000 ships </a:t>
            </a:r>
            <a:r>
              <a:rPr lang="en-US" sz="2000" b="1" dirty="0" smtClean="0">
                <a:solidFill>
                  <a:schemeClr val="bg1"/>
                </a:solidFill>
                <a:latin typeface="Book Antiqua" pitchFamily="18" charset="0"/>
                <a:cs typeface="Times New Roman" pitchFamily="18" charset="0"/>
              </a:rPr>
              <a:t>ranging from </a:t>
            </a:r>
            <a:r>
              <a:rPr lang="en-US" sz="2000" b="1" dirty="0">
                <a:solidFill>
                  <a:schemeClr val="bg1"/>
                </a:solidFill>
                <a:latin typeface="Book Antiqua" pitchFamily="18" charset="0"/>
                <a:cs typeface="Times New Roman" pitchFamily="18" charset="0"/>
              </a:rPr>
              <a:t>Warships to Transports began to converge on Normandy.</a:t>
            </a:r>
            <a:endParaRPr lang="en-US" sz="2000" b="1" dirty="0">
              <a:solidFill>
                <a:schemeClr val="bg1"/>
              </a:solidFill>
              <a:latin typeface="Book Antiqua" pitchFamily="18" charset="0"/>
            </a:endParaRPr>
          </a:p>
          <a:p>
            <a:pPr algn="ctr" eaLnBrk="0" hangingPunct="0"/>
            <a:endParaRPr lang="en-US" sz="2000" b="1" dirty="0">
              <a:solidFill>
                <a:schemeClr val="bg1"/>
              </a:solidFill>
              <a:latin typeface="Book Antiqua" pitchFamily="18" charset="0"/>
              <a:cs typeface="Times New Roman" pitchFamily="18" charset="0"/>
            </a:endParaRPr>
          </a:p>
          <a:p>
            <a:pPr algn="ctr" eaLnBrk="0" hangingPunct="0"/>
            <a:r>
              <a:rPr lang="en-US" sz="2000" b="1" dirty="0">
                <a:solidFill>
                  <a:schemeClr val="bg1"/>
                </a:solidFill>
                <a:latin typeface="Book Antiqua" pitchFamily="18" charset="0"/>
                <a:cs typeface="Times New Roman" pitchFamily="18" charset="0"/>
              </a:rPr>
              <a:t>- 4,000 of them being ship-to-shore crafts (Landing Crafts).</a:t>
            </a:r>
            <a:endParaRPr lang="en-US" sz="2000" b="1" dirty="0">
              <a:solidFill>
                <a:schemeClr val="bg1"/>
              </a:solidFill>
              <a:latin typeface="Book Antiqua" pitchFamily="18" charset="0"/>
            </a:endParaRPr>
          </a:p>
          <a:p>
            <a:pPr algn="ctr" eaLnBrk="0" hangingPunct="0"/>
            <a:endParaRPr lang="en-US" sz="2000" b="1" dirty="0">
              <a:solidFill>
                <a:schemeClr val="bg1"/>
              </a:solidFill>
              <a:latin typeface="Book Antiqua" pitchFamily="18" charset="0"/>
              <a:cs typeface="Times New Roman" pitchFamily="18" charset="0"/>
            </a:endParaRPr>
          </a:p>
          <a:p>
            <a:pPr algn="ctr" eaLnBrk="0" hangingPunct="0"/>
            <a:r>
              <a:rPr lang="en-US" sz="2000" b="1" dirty="0">
                <a:solidFill>
                  <a:schemeClr val="bg1"/>
                </a:solidFill>
                <a:latin typeface="Book Antiqua" pitchFamily="18" charset="0"/>
                <a:cs typeface="Times New Roman" pitchFamily="18" charset="0"/>
              </a:rPr>
              <a:t>-This entire operation involved around 153,000 allied troops.</a:t>
            </a:r>
            <a:endParaRPr lang="en-US" sz="2000" b="1" dirty="0">
              <a:solidFill>
                <a:schemeClr val="bg1"/>
              </a:solidFill>
              <a:latin typeface="Book Antiqua" pitchFamily="18" charset="0"/>
            </a:endParaRPr>
          </a:p>
        </p:txBody>
      </p:sp>
    </p:spTree>
  </p:cSld>
  <p:clrMapOvr>
    <a:masterClrMapping/>
  </p:clrMapOvr>
  <p:transition spd="slow" advTm="0">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842" name="Rectangle 4"/>
          <p:cNvSpPr>
            <a:spLocks noChangeArrowheads="1"/>
          </p:cNvSpPr>
          <p:nvPr/>
        </p:nvSpPr>
        <p:spPr bwMode="auto">
          <a:xfrm>
            <a:off x="0" y="0"/>
            <a:ext cx="9144000" cy="2862263"/>
          </a:xfrm>
          <a:prstGeom prst="rect">
            <a:avLst/>
          </a:prstGeom>
          <a:noFill/>
          <a:ln w="9525">
            <a:noFill/>
            <a:miter lim="800000"/>
            <a:headEnd/>
            <a:tailEnd/>
          </a:ln>
        </p:spPr>
        <p:txBody>
          <a:bodyPr anchor="ctr">
            <a:spAutoFit/>
          </a:bodyPr>
          <a:lstStyle/>
          <a:p>
            <a:pPr algn="ctr"/>
            <a:r>
              <a:rPr lang="en-US" sz="2000" b="1">
                <a:latin typeface="Book Antiqua" pitchFamily="18" charset="0"/>
                <a:cs typeface="Times New Roman" pitchFamily="18" charset="0"/>
              </a:rPr>
              <a:t>The Beaches</a:t>
            </a:r>
          </a:p>
          <a:p>
            <a:pPr algn="ctr"/>
            <a:endParaRPr lang="en-US" sz="2000">
              <a:latin typeface="Book Antiqua" pitchFamily="18" charset="0"/>
            </a:endParaRPr>
          </a:p>
          <a:p>
            <a:pPr eaLnBrk="0" hangingPunct="0"/>
            <a:r>
              <a:rPr lang="en-US" sz="2000">
                <a:latin typeface="Book Antiqua" pitchFamily="18" charset="0"/>
                <a:cs typeface="Times New Roman" pitchFamily="18" charset="0"/>
              </a:rPr>
              <a:t>-Normandy was split up into 5 sections</a:t>
            </a:r>
            <a:endParaRPr lang="en-US" sz="2000">
              <a:latin typeface="Book Antiqua" pitchFamily="18" charset="0"/>
            </a:endParaRPr>
          </a:p>
          <a:p>
            <a:pPr eaLnBrk="0" hangingPunct="0"/>
            <a:endParaRPr lang="en-US" sz="2000">
              <a:latin typeface="Book Antiqua" pitchFamily="18" charset="0"/>
              <a:cs typeface="Times New Roman" pitchFamily="18" charset="0"/>
            </a:endParaRPr>
          </a:p>
          <a:p>
            <a:pPr eaLnBrk="0" hangingPunct="0"/>
            <a:r>
              <a:rPr lang="en-US" sz="2000">
                <a:latin typeface="Book Antiqua" pitchFamily="18" charset="0"/>
                <a:cs typeface="Times New Roman" pitchFamily="18" charset="0"/>
              </a:rPr>
              <a:t>-Utah and Omaha were the beaches the Americans were going to invade.</a:t>
            </a:r>
          </a:p>
          <a:p>
            <a:pPr eaLnBrk="0" hangingPunct="0"/>
            <a:endParaRPr lang="en-US" sz="2000">
              <a:latin typeface="Book Antiqua" pitchFamily="18" charset="0"/>
            </a:endParaRPr>
          </a:p>
          <a:p>
            <a:pPr eaLnBrk="0" hangingPunct="0"/>
            <a:r>
              <a:rPr lang="en-US" sz="2000">
                <a:latin typeface="Book Antiqua" pitchFamily="18" charset="0"/>
                <a:cs typeface="Times New Roman" pitchFamily="18" charset="0"/>
              </a:rPr>
              <a:t>-Gold, Juno, and Sword were the beaches that the British, Canadians, and French Resistance were going to attack.</a:t>
            </a:r>
            <a:endParaRPr lang="en-US" sz="2000">
              <a:latin typeface="Book Antiqua" pitchFamily="18" charset="0"/>
            </a:endParaRPr>
          </a:p>
          <a:p>
            <a:pPr eaLnBrk="0" hangingPunct="0"/>
            <a:endParaRPr lang="en-US" sz="2000">
              <a:latin typeface="Book Antiqua" pitchFamily="18" charset="0"/>
            </a:endParaRPr>
          </a:p>
        </p:txBody>
      </p:sp>
      <p:pic>
        <p:nvPicPr>
          <p:cNvPr id="35843" name="Picture 5"/>
          <p:cNvPicPr>
            <a:picLocks noChangeAspect="1" noChangeArrowheads="1"/>
          </p:cNvPicPr>
          <p:nvPr/>
        </p:nvPicPr>
        <p:blipFill>
          <a:blip r:embed="rId2" cstate="print"/>
          <a:srcRect/>
          <a:stretch>
            <a:fillRect/>
          </a:stretch>
        </p:blipFill>
        <p:spPr bwMode="auto">
          <a:xfrm>
            <a:off x="4056063" y="2971800"/>
            <a:ext cx="5087937" cy="3886200"/>
          </a:xfrm>
          <a:prstGeom prst="rect">
            <a:avLst/>
          </a:prstGeom>
          <a:noFill/>
          <a:ln w="9525">
            <a:noFill/>
            <a:miter lim="800000"/>
            <a:headEnd/>
            <a:tailEnd/>
          </a:ln>
        </p:spPr>
      </p:pic>
      <p:sp>
        <p:nvSpPr>
          <p:cNvPr id="35844" name="Rectangle 5"/>
          <p:cNvSpPr>
            <a:spLocks noChangeArrowheads="1"/>
          </p:cNvSpPr>
          <p:nvPr/>
        </p:nvSpPr>
        <p:spPr bwMode="auto">
          <a:xfrm>
            <a:off x="0" y="2743200"/>
            <a:ext cx="4038600" cy="3170238"/>
          </a:xfrm>
          <a:prstGeom prst="rect">
            <a:avLst/>
          </a:prstGeom>
          <a:noFill/>
          <a:ln w="9525">
            <a:noFill/>
            <a:miter lim="800000"/>
            <a:headEnd/>
            <a:tailEnd/>
          </a:ln>
        </p:spPr>
        <p:txBody>
          <a:bodyPr>
            <a:spAutoFit/>
          </a:bodyPr>
          <a:lstStyle/>
          <a:p>
            <a:pPr eaLnBrk="0" hangingPunct="0"/>
            <a:r>
              <a:rPr lang="en-US" sz="2000">
                <a:latin typeface="Book Antiqua" pitchFamily="18" charset="0"/>
                <a:cs typeface="Times New Roman" pitchFamily="18" charset="0"/>
              </a:rPr>
              <a:t>-All of the beaches were secure within an hour or so except for Omaha.</a:t>
            </a:r>
          </a:p>
          <a:p>
            <a:pPr eaLnBrk="0" hangingPunct="0"/>
            <a:endParaRPr lang="en-US" sz="2000">
              <a:latin typeface="Book Antiqua" pitchFamily="18" charset="0"/>
            </a:endParaRPr>
          </a:p>
          <a:p>
            <a:pPr eaLnBrk="0" hangingPunct="0"/>
            <a:r>
              <a:rPr lang="en-US" sz="2000">
                <a:latin typeface="Book Antiqua" pitchFamily="18" charset="0"/>
                <a:cs typeface="Times New Roman" pitchFamily="18" charset="0"/>
              </a:rPr>
              <a:t>-Omaha had the toughest resistance and the Americans finally secured it in the early afternoon.  Of the 3,000 men killed during D-Day, 2,500 were on Omaha beach.</a:t>
            </a:r>
            <a:endParaRPr lang="en-US" sz="2000">
              <a:latin typeface="Book Antiqua" pitchFamily="18" charset="0"/>
            </a:endParaRPr>
          </a:p>
        </p:txBody>
      </p:sp>
    </p:spTree>
  </p:cSld>
  <p:clrMapOvr>
    <a:masterClrMapping/>
  </p:clrMapOvr>
  <p:transition spd="slow" advTm="0">
    <p:dissolv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1986" name="Picture 2"/>
          <p:cNvPicPr>
            <a:picLocks noChangeAspect="1" noChangeArrowheads="1"/>
          </p:cNvPicPr>
          <p:nvPr/>
        </p:nvPicPr>
        <p:blipFill>
          <a:blip r:embed="rId2" cstate="print"/>
          <a:srcRect/>
          <a:stretch>
            <a:fillRect/>
          </a:stretch>
        </p:blipFill>
        <p:spPr bwMode="auto">
          <a:xfrm>
            <a:off x="5029200" y="0"/>
            <a:ext cx="4114800" cy="5159375"/>
          </a:xfrm>
          <a:prstGeom prst="rect">
            <a:avLst/>
          </a:prstGeom>
          <a:noFill/>
          <a:ln w="9525">
            <a:noFill/>
            <a:miter lim="800000"/>
            <a:headEnd/>
            <a:tailEnd/>
          </a:ln>
        </p:spPr>
      </p:pic>
      <p:sp>
        <p:nvSpPr>
          <p:cNvPr id="41987" name="Rectangle 2"/>
          <p:cNvSpPr>
            <a:spLocks noChangeArrowheads="1"/>
          </p:cNvSpPr>
          <p:nvPr/>
        </p:nvSpPr>
        <p:spPr bwMode="auto">
          <a:xfrm>
            <a:off x="0" y="1752600"/>
            <a:ext cx="5029200" cy="3416300"/>
          </a:xfrm>
          <a:prstGeom prst="rect">
            <a:avLst/>
          </a:prstGeom>
          <a:noFill/>
          <a:ln w="9525">
            <a:noFill/>
            <a:miter lim="800000"/>
            <a:headEnd/>
            <a:tailEnd/>
          </a:ln>
        </p:spPr>
        <p:txBody>
          <a:bodyPr>
            <a:spAutoFit/>
          </a:bodyPr>
          <a:lstStyle/>
          <a:p>
            <a:r>
              <a:rPr lang="en-US" sz="2400" dirty="0">
                <a:latin typeface="Constantia" pitchFamily="18" charset="0"/>
              </a:rPr>
              <a:t>In hostile opposition was the Army Group B of the German Army, consisting of the Seventh Army in Normandy and Brittany, the Fifteenth Army in the Pas de Calais and Flanders, and the LXXXVIII Corps in Holland, all under command </a:t>
            </a:r>
            <a:r>
              <a:rPr lang="en-US" sz="2400" b="1" dirty="0">
                <a:latin typeface="Constantia" pitchFamily="18" charset="0"/>
              </a:rPr>
              <a:t>of </a:t>
            </a:r>
            <a:r>
              <a:rPr lang="en-US" sz="2400" dirty="0">
                <a:latin typeface="Constantia" pitchFamily="18" charset="0"/>
              </a:rPr>
              <a:t>Field Marshal Erwin Rommel. </a:t>
            </a:r>
          </a:p>
        </p:txBody>
      </p:sp>
      <p:sp>
        <p:nvSpPr>
          <p:cNvPr id="41988" name="Rectangle 3"/>
          <p:cNvSpPr>
            <a:spLocks noChangeArrowheads="1"/>
          </p:cNvSpPr>
          <p:nvPr/>
        </p:nvSpPr>
        <p:spPr bwMode="auto">
          <a:xfrm>
            <a:off x="0" y="5287963"/>
            <a:ext cx="9144000" cy="1570037"/>
          </a:xfrm>
          <a:prstGeom prst="rect">
            <a:avLst/>
          </a:prstGeom>
          <a:noFill/>
          <a:ln w="9525">
            <a:noFill/>
            <a:miter lim="800000"/>
            <a:headEnd/>
            <a:tailEnd/>
          </a:ln>
        </p:spPr>
        <p:txBody>
          <a:bodyPr anchor="ctr">
            <a:spAutoFit/>
          </a:bodyPr>
          <a:lstStyle/>
          <a:p>
            <a:r>
              <a:rPr lang="en-US" sz="2400">
                <a:latin typeface="Constantia" pitchFamily="18" charset="0"/>
                <a:cs typeface="Times New Roman" pitchFamily="18" charset="0"/>
              </a:rPr>
              <a:t>In February 1944, Rommel was appointed by Hitler to be commander of the defences of the Atlantic Wall. Rommel’s duty was to make certain that Western Europe was invulnerable and secure.</a:t>
            </a:r>
          </a:p>
        </p:txBody>
      </p:sp>
      <p:sp>
        <p:nvSpPr>
          <p:cNvPr id="5" name="TextBox 4"/>
          <p:cNvSpPr txBox="1"/>
          <p:nvPr/>
        </p:nvSpPr>
        <p:spPr>
          <a:xfrm>
            <a:off x="152400" y="609600"/>
            <a:ext cx="4191000" cy="523220"/>
          </a:xfrm>
          <a:prstGeom prst="rect">
            <a:avLst/>
          </a:prstGeom>
          <a:noFill/>
        </p:spPr>
        <p:txBody>
          <a:bodyPr wrap="square" rtlCol="0">
            <a:spAutoFit/>
          </a:bodyPr>
          <a:lstStyle/>
          <a:p>
            <a:r>
              <a:rPr lang="en-US" sz="2800" dirty="0" smtClean="0"/>
              <a:t>The German Resistance</a:t>
            </a:r>
            <a:endParaRPr lang="en-US" sz="2800" dirty="0"/>
          </a:p>
        </p:txBody>
      </p:sp>
    </p:spTree>
  </p:cSld>
  <p:clrMapOvr>
    <a:masterClrMapping/>
  </p:clrMapOvr>
  <p:transition spd="slow" advTm="0">
    <p:dissolv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p:cNvPicPr>
            <a:picLocks noChangeAspect="1" noChangeArrowheads="1"/>
          </p:cNvPicPr>
          <p:nvPr/>
        </p:nvPicPr>
        <p:blipFill>
          <a:blip r:embed="rId2" cstate="print"/>
          <a:srcRect/>
          <a:stretch>
            <a:fillRect/>
          </a:stretch>
        </p:blipFill>
        <p:spPr bwMode="auto">
          <a:xfrm>
            <a:off x="0" y="-82550"/>
            <a:ext cx="9144000" cy="7023100"/>
          </a:xfrm>
          <a:prstGeom prst="rect">
            <a:avLst/>
          </a:prstGeom>
          <a:noFill/>
          <a:ln w="9525">
            <a:noFill/>
            <a:miter lim="800000"/>
            <a:headEnd/>
            <a:tailEnd/>
          </a:ln>
        </p:spPr>
      </p:pic>
      <p:sp>
        <p:nvSpPr>
          <p:cNvPr id="43011" name="Rectangle 3"/>
          <p:cNvSpPr>
            <a:spLocks noChangeArrowheads="1"/>
          </p:cNvSpPr>
          <p:nvPr/>
        </p:nvSpPr>
        <p:spPr bwMode="auto">
          <a:xfrm>
            <a:off x="533400" y="533400"/>
            <a:ext cx="7162800" cy="1631950"/>
          </a:xfrm>
          <a:prstGeom prst="rect">
            <a:avLst/>
          </a:prstGeom>
          <a:noFill/>
          <a:ln w="9525">
            <a:noFill/>
            <a:miter lim="800000"/>
            <a:headEnd/>
            <a:tailEnd/>
          </a:ln>
        </p:spPr>
        <p:txBody>
          <a:bodyPr anchor="ctr">
            <a:spAutoFit/>
          </a:bodyPr>
          <a:lstStyle/>
          <a:p>
            <a:pPr algn="ctr"/>
            <a:r>
              <a:rPr lang="en-US" sz="2000">
                <a:solidFill>
                  <a:schemeClr val="bg1"/>
                </a:solidFill>
                <a:latin typeface="Book Antiqua" pitchFamily="18" charset="0"/>
                <a:cs typeface="Times New Roman" pitchFamily="18" charset="0"/>
              </a:rPr>
              <a:t>A field marshal in the German army’s Afrika Korps who specialized in tank warfare. Rommel came to be known by both friends and enemies as the “Desert Fox” for his brilliant strategies and surprise attacks in Germany’s North Africa campaign.</a:t>
            </a:r>
            <a:endParaRPr lang="en-US" sz="2000">
              <a:solidFill>
                <a:schemeClr val="bg1"/>
              </a:solidFill>
              <a:latin typeface="Book Antiqua" pitchFamily="18" charset="0"/>
            </a:endParaRPr>
          </a:p>
        </p:txBody>
      </p:sp>
      <p:sp>
        <p:nvSpPr>
          <p:cNvPr id="43012" name="Rectangle 4"/>
          <p:cNvSpPr>
            <a:spLocks noChangeArrowheads="1"/>
          </p:cNvSpPr>
          <p:nvPr/>
        </p:nvSpPr>
        <p:spPr bwMode="auto">
          <a:xfrm>
            <a:off x="2514600" y="0"/>
            <a:ext cx="3378200" cy="646113"/>
          </a:xfrm>
          <a:prstGeom prst="rect">
            <a:avLst/>
          </a:prstGeom>
          <a:noFill/>
          <a:ln w="9525">
            <a:noFill/>
            <a:miter lim="800000"/>
            <a:headEnd/>
            <a:tailEnd/>
          </a:ln>
        </p:spPr>
        <p:txBody>
          <a:bodyPr wrap="none" anchor="ctr">
            <a:spAutoFit/>
          </a:bodyPr>
          <a:lstStyle/>
          <a:p>
            <a:pPr algn="ctr"/>
            <a:r>
              <a:rPr lang="en-US" sz="3600" b="1">
                <a:solidFill>
                  <a:schemeClr val="bg1"/>
                </a:solidFill>
                <a:latin typeface="Book Antiqua" pitchFamily="18" charset="0"/>
                <a:cs typeface="Times New Roman" pitchFamily="18" charset="0"/>
              </a:rPr>
              <a:t>Erwin Rommel</a:t>
            </a:r>
            <a:endParaRPr lang="en-US" sz="3600">
              <a:solidFill>
                <a:schemeClr val="bg1"/>
              </a:solidFill>
              <a:latin typeface="Book Antiqua" pitchFamily="18" charset="0"/>
            </a:endParaRPr>
          </a:p>
        </p:txBody>
      </p:sp>
    </p:spTree>
  </p:cSld>
  <p:clrMapOvr>
    <a:masterClrMapping/>
  </p:clrMapOvr>
  <p:transition spd="slow" advTm="0">
    <p:dissolv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36867" name="Rectangle 1"/>
          <p:cNvSpPr>
            <a:spLocks noChangeArrowheads="1"/>
          </p:cNvSpPr>
          <p:nvPr/>
        </p:nvSpPr>
        <p:spPr bwMode="auto">
          <a:xfrm>
            <a:off x="0" y="1905000"/>
            <a:ext cx="5943600" cy="3046413"/>
          </a:xfrm>
          <a:prstGeom prst="rect">
            <a:avLst/>
          </a:prstGeom>
          <a:noFill/>
          <a:ln w="9525">
            <a:noFill/>
            <a:miter lim="800000"/>
            <a:headEnd/>
            <a:tailEnd/>
          </a:ln>
        </p:spPr>
        <p:txBody>
          <a:bodyPr anchor="ctr">
            <a:spAutoFit/>
          </a:bodyPr>
          <a:lstStyle/>
          <a:p>
            <a:pPr algn="ctr"/>
            <a:endParaRPr lang="en-US" sz="2400" b="1" u="sng">
              <a:solidFill>
                <a:schemeClr val="bg1"/>
              </a:solidFill>
              <a:latin typeface="Book Antiqua" pitchFamily="18" charset="0"/>
              <a:cs typeface="Times New Roman" pitchFamily="18" charset="0"/>
            </a:endParaRPr>
          </a:p>
          <a:p>
            <a:pPr algn="ctr"/>
            <a:r>
              <a:rPr lang="en-US" sz="2400" b="1" u="sng">
                <a:solidFill>
                  <a:schemeClr val="bg1"/>
                </a:solidFill>
                <a:latin typeface="Book Antiqua" pitchFamily="18" charset="0"/>
                <a:cs typeface="Times New Roman" pitchFamily="18" charset="0"/>
              </a:rPr>
              <a:t>End of the First Day</a:t>
            </a:r>
            <a:endParaRPr lang="en-US" sz="2400" u="sng">
              <a:solidFill>
                <a:schemeClr val="bg1"/>
              </a:solidFill>
              <a:latin typeface="Book Antiqua" pitchFamily="18" charset="0"/>
              <a:cs typeface="Times New Roman" pitchFamily="18" charset="0"/>
            </a:endParaRPr>
          </a:p>
          <a:p>
            <a:pPr eaLnBrk="0" hangingPunct="0"/>
            <a:endParaRPr lang="en-US" sz="2400">
              <a:solidFill>
                <a:schemeClr val="bg1"/>
              </a:solidFill>
              <a:latin typeface="Book Antiqua" pitchFamily="18" charset="0"/>
              <a:cs typeface="Times New Roman" pitchFamily="18" charset="0"/>
            </a:endParaRPr>
          </a:p>
          <a:p>
            <a:pPr eaLnBrk="0" hangingPunct="0"/>
            <a:r>
              <a:rPr lang="en-US" sz="2400">
                <a:solidFill>
                  <a:schemeClr val="bg1"/>
                </a:solidFill>
                <a:latin typeface="Book Antiqua" pitchFamily="18" charset="0"/>
                <a:cs typeface="Times New Roman" pitchFamily="18" charset="0"/>
              </a:rPr>
              <a:t>-The Allies suffered 11,000 casualties and 3,000 dead.</a:t>
            </a:r>
            <a:endParaRPr lang="en-US" sz="2400">
              <a:solidFill>
                <a:schemeClr val="bg1"/>
              </a:solidFill>
              <a:latin typeface="Book Antiqua" pitchFamily="18" charset="0"/>
            </a:endParaRPr>
          </a:p>
          <a:p>
            <a:pPr eaLnBrk="0" hangingPunct="0"/>
            <a:r>
              <a:rPr lang="en-US" sz="2400">
                <a:solidFill>
                  <a:schemeClr val="bg1"/>
                </a:solidFill>
                <a:latin typeface="Book Antiqua" pitchFamily="18" charset="0"/>
                <a:cs typeface="Times New Roman" pitchFamily="18" charset="0"/>
              </a:rPr>
              <a:t>-During the whole Battle of Normandy, the Germans suffered 640,000 killed or wounded.</a:t>
            </a:r>
            <a:endParaRPr lang="en-US" sz="2400">
              <a:solidFill>
                <a:schemeClr val="bg1"/>
              </a:solidFill>
              <a:latin typeface="Book Antiqua" pitchFamily="18" charset="0"/>
            </a:endParaRPr>
          </a:p>
        </p:txBody>
      </p:sp>
    </p:spTree>
  </p:cSld>
  <p:clrMapOvr>
    <a:masterClrMapping/>
  </p:clrMapOvr>
  <p:transition spd="slow" advTm="0">
    <p:dissolve/>
  </p:transition>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ctr" eaLnBrk="1" hangingPunct="1">
              <a:defRPr/>
            </a:pPr>
            <a:r>
              <a:rPr b="1" smtClean="0"/>
              <a:t>Operation Mulberry</a:t>
            </a:r>
            <a:r>
              <a:rPr smtClean="0"/>
              <a:t/>
            </a:r>
            <a:br>
              <a:rPr smtClean="0"/>
            </a:br>
            <a:endParaRPr/>
          </a:p>
        </p:txBody>
      </p:sp>
      <p:sp>
        <p:nvSpPr>
          <p:cNvPr id="37891" name="Content Placeholder 3"/>
          <p:cNvSpPr>
            <a:spLocks noGrp="1"/>
          </p:cNvSpPr>
          <p:nvPr>
            <p:ph sz="half" idx="1"/>
          </p:nvPr>
        </p:nvSpPr>
        <p:spPr>
          <a:xfrm>
            <a:off x="0" y="1219200"/>
            <a:ext cx="4800600" cy="5029200"/>
          </a:xfrm>
        </p:spPr>
        <p:txBody>
          <a:bodyPr/>
          <a:lstStyle/>
          <a:p>
            <a:pPr eaLnBrk="1" hangingPunct="1"/>
            <a:r>
              <a:rPr lang="en-US" smtClean="0"/>
              <a:t>Floating concrete harbors that were floated here from England and were built in pieces.</a:t>
            </a:r>
          </a:p>
          <a:p>
            <a:pPr eaLnBrk="1" hangingPunct="1"/>
            <a:r>
              <a:rPr lang="en-US" smtClean="0"/>
              <a:t>When finally put together, it set up a major foothold for the importation of troops and supplies.  </a:t>
            </a:r>
          </a:p>
          <a:p>
            <a:pPr eaLnBrk="1" hangingPunct="1"/>
            <a:r>
              <a:rPr lang="en-US" smtClean="0"/>
              <a:t>The days following D-Day, the Allies were importing 20,000 tons of supplies a day</a:t>
            </a:r>
          </a:p>
          <a:p>
            <a:pPr eaLnBrk="1" hangingPunct="1"/>
            <a:endParaRPr lang="en-US" smtClean="0"/>
          </a:p>
        </p:txBody>
      </p:sp>
      <p:pic>
        <p:nvPicPr>
          <p:cNvPr id="37892" name="Picture 3"/>
          <p:cNvPicPr>
            <a:picLocks noGrp="1" noChangeAspect="1" noChangeArrowheads="1"/>
          </p:cNvPicPr>
          <p:nvPr>
            <p:ph sz="half" idx="2"/>
          </p:nvPr>
        </p:nvPicPr>
        <p:blipFill>
          <a:blip r:embed="rId2" cstate="print"/>
          <a:srcRect/>
          <a:stretch>
            <a:fillRect/>
          </a:stretch>
        </p:blipFill>
        <p:spPr>
          <a:xfrm>
            <a:off x="5105400" y="728663"/>
            <a:ext cx="4038600" cy="6129337"/>
          </a:xfrm>
          <a:noFill/>
        </p:spPr>
      </p:pic>
    </p:spTree>
  </p:cSld>
  <p:clrMapOvr>
    <a:masterClrMapping/>
  </p:clrMapOvr>
  <p:transition spd="slow" advTm="0">
    <p:dissolv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pPr algn="ctr" eaLnBrk="1" hangingPunct="1">
              <a:defRPr/>
            </a:pPr>
            <a:r>
              <a:rPr b="1" smtClean="0"/>
              <a:t>Consequences in the Months After</a:t>
            </a:r>
            <a:r>
              <a:rPr smtClean="0"/>
              <a:t/>
            </a:r>
            <a:br>
              <a:rPr smtClean="0"/>
            </a:br>
            <a:endParaRPr/>
          </a:p>
        </p:txBody>
      </p:sp>
      <p:sp>
        <p:nvSpPr>
          <p:cNvPr id="38915" name="Content Placeholder 5"/>
          <p:cNvSpPr>
            <a:spLocks noGrp="1"/>
          </p:cNvSpPr>
          <p:nvPr>
            <p:ph idx="1"/>
          </p:nvPr>
        </p:nvSpPr>
        <p:spPr/>
        <p:txBody>
          <a:bodyPr/>
          <a:lstStyle/>
          <a:p>
            <a:pPr eaLnBrk="1" hangingPunct="1"/>
            <a:r>
              <a:rPr lang="en-US" smtClean="0"/>
              <a:t> -The USSR’s goal was completed when Germany pulled divisions away from the Eastern Front to reinforce Normandy.</a:t>
            </a:r>
          </a:p>
          <a:p>
            <a:pPr eaLnBrk="1" hangingPunct="1"/>
            <a:r>
              <a:rPr lang="en-US" smtClean="0"/>
              <a:t>-Germany originally thought that D-Day was a diversion and left a150, 000 men in the Pas-de-Calais (Northern France) who they eventually lose.</a:t>
            </a:r>
          </a:p>
          <a:p>
            <a:pPr eaLnBrk="1" hangingPunct="1"/>
            <a:r>
              <a:rPr lang="en-US" smtClean="0"/>
              <a:t>-Liberation of France not to long there after-Paris was released in August, 1944.</a:t>
            </a:r>
          </a:p>
          <a:p>
            <a:pPr eaLnBrk="1" hangingPunct="1"/>
            <a:r>
              <a:rPr lang="en-US" smtClean="0"/>
              <a:t>-The Allies reach the Rhine River in Germany in February 1945.</a:t>
            </a:r>
          </a:p>
          <a:p>
            <a:pPr eaLnBrk="1" hangingPunct="1"/>
            <a:r>
              <a:rPr lang="en-US" smtClean="0"/>
              <a:t>-Germany finally was defeated April 30</a:t>
            </a:r>
            <a:r>
              <a:rPr lang="en-US" baseline="30000" smtClean="0"/>
              <a:t>th</a:t>
            </a:r>
            <a:r>
              <a:rPr lang="en-US" smtClean="0"/>
              <a:t>, 1945</a:t>
            </a:r>
          </a:p>
          <a:p>
            <a:pPr eaLnBrk="1" hangingPunct="1"/>
            <a:endParaRPr lang="en-US" smtClean="0"/>
          </a:p>
        </p:txBody>
      </p:sp>
    </p:spTree>
  </p:cSld>
  <p:clrMapOvr>
    <a:masterClrMapping/>
  </p:clrMapOvr>
  <p:transition spd="slow" advTm="0">
    <p:dissolv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890" name="Picture 2" descr="http://img.dailymail.co.uk/i/pix/2007/09_03/stalinDM2109_468x551.jpg"/>
          <p:cNvPicPr>
            <a:picLocks noChangeAspect="1" noChangeArrowheads="1"/>
          </p:cNvPicPr>
          <p:nvPr/>
        </p:nvPicPr>
        <p:blipFill>
          <a:blip r:embed="rId2" cstate="print"/>
          <a:srcRect/>
          <a:stretch>
            <a:fillRect/>
          </a:stretch>
        </p:blipFill>
        <p:spPr bwMode="auto">
          <a:xfrm>
            <a:off x="1905000" y="762000"/>
            <a:ext cx="5257800" cy="5943600"/>
          </a:xfrm>
          <a:prstGeom prst="rect">
            <a:avLst/>
          </a:prstGeom>
          <a:noFill/>
        </p:spPr>
      </p:pic>
      <p:sp>
        <p:nvSpPr>
          <p:cNvPr id="4" name="TextBox 3"/>
          <p:cNvSpPr txBox="1"/>
          <p:nvPr/>
        </p:nvSpPr>
        <p:spPr>
          <a:xfrm>
            <a:off x="2819400" y="0"/>
            <a:ext cx="4419600" cy="646331"/>
          </a:xfrm>
          <a:prstGeom prst="rect">
            <a:avLst/>
          </a:prstGeom>
          <a:noFill/>
        </p:spPr>
        <p:txBody>
          <a:bodyPr wrap="square" rtlCol="0">
            <a:spAutoFit/>
          </a:bodyPr>
          <a:lstStyle/>
          <a:p>
            <a:r>
              <a:rPr lang="en-US" sz="3600" dirty="0" smtClean="0"/>
              <a:t>Joseph Stalin</a:t>
            </a:r>
            <a:endParaRPr lang="en-US" sz="3600" dirty="0"/>
          </a:p>
        </p:txBody>
      </p:sp>
    </p:spTree>
  </p:cSld>
  <p:clrMapOvr>
    <a:masterClrMapping/>
  </p:clrMapOvr>
  <p:transition spd="slow" advTm="0">
    <p:dissolv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2" name="Picture 2" descr="http://www.champaignschools.org/central/business/johnson/3rdfa2008/aahmed/fdr.jpg"/>
          <p:cNvPicPr>
            <a:picLocks noChangeAspect="1" noChangeArrowheads="1"/>
          </p:cNvPicPr>
          <p:nvPr/>
        </p:nvPicPr>
        <p:blipFill>
          <a:blip r:embed="rId2" cstate="print"/>
          <a:srcRect/>
          <a:stretch>
            <a:fillRect/>
          </a:stretch>
        </p:blipFill>
        <p:spPr bwMode="auto">
          <a:xfrm>
            <a:off x="0" y="21819"/>
            <a:ext cx="9144000" cy="6836181"/>
          </a:xfrm>
          <a:prstGeom prst="rect">
            <a:avLst/>
          </a:prstGeom>
          <a:noFill/>
        </p:spPr>
      </p:pic>
      <p:sp>
        <p:nvSpPr>
          <p:cNvPr id="6" name="TextBox 5"/>
          <p:cNvSpPr txBox="1"/>
          <p:nvPr/>
        </p:nvSpPr>
        <p:spPr>
          <a:xfrm>
            <a:off x="3581400" y="228600"/>
            <a:ext cx="2667000" cy="707886"/>
          </a:xfrm>
          <a:prstGeom prst="rect">
            <a:avLst/>
          </a:prstGeom>
          <a:noFill/>
        </p:spPr>
        <p:txBody>
          <a:bodyPr wrap="square" rtlCol="0" anchor="ctr">
            <a:spAutoFit/>
          </a:bodyPr>
          <a:lstStyle/>
          <a:p>
            <a:r>
              <a:rPr lang="en-US" sz="4000" dirty="0" smtClean="0"/>
              <a:t>FDR</a:t>
            </a:r>
            <a:endParaRPr lang="en-US" sz="4000" dirty="0"/>
          </a:p>
        </p:txBody>
      </p:sp>
    </p:spTree>
  </p:cSld>
  <p:clrMapOvr>
    <a:masterClrMapping/>
  </p:clrMapOvr>
  <p:transition spd="slow" advTm="0">
    <p:dissolv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1"/>
          <p:cNvPicPr>
            <a:picLocks noChangeAspect="1" noChangeArrowheads="1"/>
          </p:cNvPicPr>
          <p:nvPr/>
        </p:nvPicPr>
        <p:blipFill>
          <a:blip r:embed="rId3" cstate="print"/>
          <a:srcRect/>
          <a:stretch>
            <a:fillRect/>
          </a:stretch>
        </p:blipFill>
        <p:spPr bwMode="auto">
          <a:xfrm>
            <a:off x="3289300" y="0"/>
            <a:ext cx="5854700" cy="6858000"/>
          </a:xfrm>
          <a:prstGeom prst="rect">
            <a:avLst/>
          </a:prstGeom>
          <a:noFill/>
          <a:ln w="9525">
            <a:noFill/>
            <a:miter lim="800000"/>
            <a:headEnd/>
            <a:tailEnd/>
          </a:ln>
        </p:spPr>
      </p:pic>
      <p:sp>
        <p:nvSpPr>
          <p:cNvPr id="3" name="Content Placeholder 2"/>
          <p:cNvSpPr>
            <a:spLocks noGrp="1"/>
          </p:cNvSpPr>
          <p:nvPr>
            <p:ph sz="quarter" idx="4294967295"/>
          </p:nvPr>
        </p:nvSpPr>
        <p:spPr>
          <a:xfrm>
            <a:off x="0" y="381000"/>
            <a:ext cx="3276600" cy="2667000"/>
          </a:xfrm>
        </p:spPr>
        <p:txBody>
          <a:bodyPr>
            <a:normAutofit fontScale="85000" lnSpcReduction="10000"/>
          </a:bodyPr>
          <a:lstStyle/>
          <a:p>
            <a:pPr marL="274320" indent="-274320" algn="ctr" eaLnBrk="1" fontAlgn="auto" hangingPunct="1">
              <a:spcAft>
                <a:spcPts val="0"/>
              </a:spcAft>
              <a:buFont typeface="Wingdings 2"/>
              <a:buNone/>
              <a:defRPr/>
            </a:pPr>
            <a:r>
              <a:rPr lang="en-US" smtClean="0"/>
              <a:t>    D-Day </a:t>
            </a:r>
            <a:r>
              <a:rPr lang="en-US" dirty="0" smtClean="0"/>
              <a:t>is a termed coined by the military to describe a significant day during WW2 in which a massive invasion occurred on the beaches of Normandy.</a:t>
            </a:r>
          </a:p>
        </p:txBody>
      </p:sp>
      <p:sp>
        <p:nvSpPr>
          <p:cNvPr id="25604" name="TextBox 10"/>
          <p:cNvSpPr txBox="1">
            <a:spLocks noChangeArrowheads="1"/>
          </p:cNvSpPr>
          <p:nvPr/>
        </p:nvSpPr>
        <p:spPr bwMode="auto">
          <a:xfrm>
            <a:off x="152400" y="3522454"/>
            <a:ext cx="3276600" cy="2800767"/>
          </a:xfrm>
          <a:prstGeom prst="rect">
            <a:avLst/>
          </a:prstGeom>
          <a:noFill/>
          <a:ln w="9525">
            <a:noFill/>
            <a:miter lim="800000"/>
            <a:headEnd/>
            <a:tailEnd/>
          </a:ln>
        </p:spPr>
        <p:txBody>
          <a:bodyPr anchor="ctr">
            <a:spAutoFit/>
          </a:bodyPr>
          <a:lstStyle/>
          <a:p>
            <a:pPr algn="ctr"/>
            <a:r>
              <a:rPr lang="en-US" sz="2200" dirty="0">
                <a:latin typeface="Constantia" pitchFamily="18" charset="0"/>
              </a:rPr>
              <a:t>D-Day, remains the largest seaborne invasion in history, involving </a:t>
            </a:r>
            <a:r>
              <a:rPr lang="en-US" sz="2200" dirty="0" smtClean="0">
                <a:latin typeface="Constantia" pitchFamily="18" charset="0"/>
              </a:rPr>
              <a:t>nearly 156,000 troops </a:t>
            </a:r>
            <a:r>
              <a:rPr lang="en-US" sz="2200" dirty="0">
                <a:latin typeface="Constantia" pitchFamily="18" charset="0"/>
              </a:rPr>
              <a:t>crossing the English Channel from England to Normandy in occupied France.</a:t>
            </a:r>
          </a:p>
        </p:txBody>
      </p:sp>
    </p:spTree>
  </p:cSld>
  <p:clrMapOvr>
    <a:masterClrMapping/>
  </p:clrMapOvr>
  <p:transition spd="slow" advTm="0">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pic>
        <p:nvPicPr>
          <p:cNvPr id="39938" name="Picture 2"/>
          <p:cNvPicPr>
            <a:picLocks noChangeAspect="1" noChangeArrowheads="1"/>
          </p:cNvPicPr>
          <p:nvPr/>
        </p:nvPicPr>
        <p:blipFill>
          <a:blip r:embed="rId2" cstate="print"/>
          <a:srcRect/>
          <a:stretch>
            <a:fillRect/>
          </a:stretch>
        </p:blipFill>
        <p:spPr bwMode="auto">
          <a:xfrm>
            <a:off x="5105400" y="1600200"/>
            <a:ext cx="3686175" cy="2997200"/>
          </a:xfrm>
          <a:prstGeom prst="rect">
            <a:avLst/>
          </a:prstGeom>
          <a:noFill/>
          <a:ln w="9525">
            <a:noFill/>
            <a:miter lim="800000"/>
            <a:headEnd/>
            <a:tailEnd/>
          </a:ln>
        </p:spPr>
      </p:pic>
      <p:sp>
        <p:nvSpPr>
          <p:cNvPr id="39939" name="TextBox 2"/>
          <p:cNvSpPr txBox="1">
            <a:spLocks noChangeArrowheads="1"/>
          </p:cNvSpPr>
          <p:nvPr/>
        </p:nvSpPr>
        <p:spPr bwMode="auto">
          <a:xfrm>
            <a:off x="609600" y="381000"/>
            <a:ext cx="6705600" cy="923925"/>
          </a:xfrm>
          <a:prstGeom prst="rect">
            <a:avLst/>
          </a:prstGeom>
          <a:noFill/>
          <a:ln w="9525">
            <a:noFill/>
            <a:miter lim="800000"/>
            <a:headEnd/>
            <a:tailEnd/>
          </a:ln>
        </p:spPr>
        <p:txBody>
          <a:bodyPr>
            <a:spAutoFit/>
          </a:bodyPr>
          <a:lstStyle/>
          <a:p>
            <a:r>
              <a:rPr lang="en-US" sz="5400">
                <a:latin typeface="Book Antiqua" pitchFamily="18" charset="0"/>
              </a:rPr>
              <a:t>Winston Churchill</a:t>
            </a:r>
          </a:p>
        </p:txBody>
      </p:sp>
      <p:sp>
        <p:nvSpPr>
          <p:cNvPr id="39940" name="Rectangle 3"/>
          <p:cNvSpPr>
            <a:spLocks noChangeArrowheads="1"/>
          </p:cNvSpPr>
          <p:nvPr/>
        </p:nvSpPr>
        <p:spPr bwMode="auto">
          <a:xfrm>
            <a:off x="457200" y="4648200"/>
            <a:ext cx="7543800" cy="830263"/>
          </a:xfrm>
          <a:prstGeom prst="rect">
            <a:avLst/>
          </a:prstGeom>
          <a:noFill/>
          <a:ln w="9525">
            <a:noFill/>
            <a:miter lim="800000"/>
            <a:headEnd/>
            <a:tailEnd/>
          </a:ln>
        </p:spPr>
        <p:txBody>
          <a:bodyPr>
            <a:spAutoFit/>
          </a:bodyPr>
          <a:lstStyle/>
          <a:p>
            <a:r>
              <a:rPr lang="en-US" sz="2400">
                <a:latin typeface="Book Antiqua" pitchFamily="18" charset="0"/>
              </a:rPr>
              <a:t>The strategy of arbitrary bombing raids was endorsed by Churchill.</a:t>
            </a:r>
          </a:p>
        </p:txBody>
      </p:sp>
      <p:sp>
        <p:nvSpPr>
          <p:cNvPr id="39941" name="Rectangle 4"/>
          <p:cNvSpPr>
            <a:spLocks noChangeArrowheads="1"/>
          </p:cNvSpPr>
          <p:nvPr/>
        </p:nvSpPr>
        <p:spPr bwMode="auto">
          <a:xfrm>
            <a:off x="4038600" y="5473700"/>
            <a:ext cx="5105400" cy="830263"/>
          </a:xfrm>
          <a:prstGeom prst="rect">
            <a:avLst/>
          </a:prstGeom>
          <a:noFill/>
          <a:ln w="9525">
            <a:noFill/>
            <a:miter lim="800000"/>
            <a:headEnd/>
            <a:tailEnd/>
          </a:ln>
        </p:spPr>
        <p:txBody>
          <a:bodyPr>
            <a:spAutoFit/>
          </a:bodyPr>
          <a:lstStyle/>
          <a:p>
            <a:r>
              <a:rPr lang="en-US" sz="2400">
                <a:latin typeface="Book Antiqua" pitchFamily="18" charset="0"/>
              </a:rPr>
              <a:t>Churchill describes the airborne operation as "moral bombing“.</a:t>
            </a:r>
          </a:p>
        </p:txBody>
      </p:sp>
      <p:sp>
        <p:nvSpPr>
          <p:cNvPr id="39942" name="Rectangle 6"/>
          <p:cNvSpPr>
            <a:spLocks noChangeArrowheads="1"/>
          </p:cNvSpPr>
          <p:nvPr/>
        </p:nvSpPr>
        <p:spPr bwMode="auto">
          <a:xfrm>
            <a:off x="0" y="1371600"/>
            <a:ext cx="4953000" cy="3046413"/>
          </a:xfrm>
          <a:prstGeom prst="rect">
            <a:avLst/>
          </a:prstGeom>
          <a:noFill/>
          <a:ln w="9525">
            <a:noFill/>
            <a:miter lim="800000"/>
            <a:headEnd/>
            <a:tailEnd/>
          </a:ln>
        </p:spPr>
        <p:txBody>
          <a:bodyPr anchor="ctr">
            <a:spAutoFit/>
          </a:bodyPr>
          <a:lstStyle/>
          <a:p>
            <a:r>
              <a:rPr lang="en-US" sz="2400">
                <a:latin typeface="Book Antiqua" pitchFamily="18" charset="0"/>
                <a:cs typeface="Times New Roman" pitchFamily="18" charset="0"/>
              </a:rPr>
              <a:t>The prime minister of Britain during most of World War II. Churchill was among the most active leaders in resisting German aggression and played a major role in assembling the Allied Powers, including the United States and the USSR.</a:t>
            </a:r>
            <a:endParaRPr lang="en-US" sz="2400">
              <a:latin typeface="Book Antiqua" pitchFamily="18" charset="0"/>
            </a:endParaRPr>
          </a:p>
        </p:txBody>
      </p:sp>
    </p:spTree>
  </p:cSld>
  <p:clrMapOvr>
    <a:overrideClrMapping bg1="dk1" tx1="lt1" bg2="dk2" tx2="lt2" accent1="accent1" accent2="accent2" accent3="accent3" accent4="accent4" accent5="accent5" accent6="accent6" hlink="hlink" folHlink="folHlink"/>
  </p:clrMapOvr>
  <p:transition spd="slow" advTm="0">
    <p:dissolv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
          <p:cNvPicPr>
            <a:picLocks noChangeAspect="1" noChangeArrowheads="1"/>
          </p:cNvPicPr>
          <p:nvPr/>
        </p:nvPicPr>
        <p:blipFill>
          <a:blip r:embed="rId2" cstate="print"/>
          <a:srcRect/>
          <a:stretch>
            <a:fillRect/>
          </a:stretch>
        </p:blipFill>
        <p:spPr bwMode="auto">
          <a:xfrm>
            <a:off x="1393825" y="238125"/>
            <a:ext cx="6356350" cy="6467475"/>
          </a:xfrm>
          <a:prstGeom prst="rect">
            <a:avLst/>
          </a:prstGeom>
          <a:noFill/>
          <a:ln w="9525">
            <a:noFill/>
            <a:miter lim="800000"/>
            <a:headEnd/>
            <a:tailEnd/>
          </a:ln>
        </p:spPr>
      </p:pic>
    </p:spTree>
  </p:cSld>
  <p:clrMapOvr>
    <a:masterClrMapping/>
  </p:clrMapOvr>
  <p:transition spd="slow" advTm="0">
    <p:dissolv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p:cNvPicPr>
            <a:picLocks noChangeAspect="1" noChangeArrowheads="1"/>
          </p:cNvPicPr>
          <p:nvPr/>
        </p:nvPicPr>
        <p:blipFill>
          <a:blip r:embed="rId2" cstate="print"/>
          <a:srcRect/>
          <a:stretch>
            <a:fillRect/>
          </a:stretch>
        </p:blipFill>
        <p:spPr bwMode="auto">
          <a:xfrm>
            <a:off x="0" y="0"/>
            <a:ext cx="2209800" cy="2630488"/>
          </a:xfrm>
          <a:prstGeom prst="rect">
            <a:avLst/>
          </a:prstGeom>
          <a:noFill/>
          <a:ln w="9525">
            <a:noFill/>
            <a:miter lim="800000"/>
            <a:headEnd/>
            <a:tailEnd/>
          </a:ln>
        </p:spPr>
      </p:pic>
      <p:pic>
        <p:nvPicPr>
          <p:cNvPr id="46083" name="Picture 3"/>
          <p:cNvPicPr>
            <a:picLocks noChangeAspect="1" noChangeArrowheads="1"/>
          </p:cNvPicPr>
          <p:nvPr/>
        </p:nvPicPr>
        <p:blipFill>
          <a:blip r:embed="rId3" cstate="print"/>
          <a:srcRect/>
          <a:stretch>
            <a:fillRect/>
          </a:stretch>
        </p:blipFill>
        <p:spPr bwMode="auto">
          <a:xfrm>
            <a:off x="6248400" y="3233738"/>
            <a:ext cx="2895600" cy="3624262"/>
          </a:xfrm>
          <a:prstGeom prst="rect">
            <a:avLst/>
          </a:prstGeom>
          <a:noFill/>
          <a:ln w="9525">
            <a:noFill/>
            <a:miter lim="800000"/>
            <a:headEnd/>
            <a:tailEnd/>
          </a:ln>
        </p:spPr>
      </p:pic>
      <p:sp>
        <p:nvSpPr>
          <p:cNvPr id="4" name="TextBox 3"/>
          <p:cNvSpPr txBox="1"/>
          <p:nvPr/>
        </p:nvSpPr>
        <p:spPr>
          <a:xfrm>
            <a:off x="2590800" y="381000"/>
            <a:ext cx="6019800" cy="1323439"/>
          </a:xfrm>
          <a:prstGeom prst="rect">
            <a:avLst/>
          </a:prstGeom>
          <a:noFill/>
        </p:spPr>
        <p:txBody>
          <a:bodyPr>
            <a:spAutoFit/>
          </a:bodyPr>
          <a:lstStyle/>
          <a:p>
            <a:pPr algn="ctr" fontAlgn="auto">
              <a:spcBef>
                <a:spcPts val="0"/>
              </a:spcBef>
              <a:spcAft>
                <a:spcPts val="0"/>
              </a:spcAft>
              <a:defRPr/>
            </a:pPr>
            <a:r>
              <a:rPr lang="en-US" sz="4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cs typeface="+mn-cs"/>
              </a:rPr>
              <a:t>Dwight D. Eisenhower </a:t>
            </a:r>
          </a:p>
          <a:p>
            <a:pPr algn="ctr" fontAlgn="auto">
              <a:spcBef>
                <a:spcPts val="0"/>
              </a:spcBef>
              <a:spcAft>
                <a:spcPts val="0"/>
              </a:spcAft>
              <a:defRPr/>
            </a:pPr>
            <a:endParaRPr lang="en-US" sz="40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lt"/>
              <a:cs typeface="+mn-cs"/>
            </a:endParaRPr>
          </a:p>
        </p:txBody>
      </p:sp>
      <p:sp>
        <p:nvSpPr>
          <p:cNvPr id="46085" name="TextBox 4"/>
          <p:cNvSpPr txBox="1">
            <a:spLocks noChangeArrowheads="1"/>
          </p:cNvSpPr>
          <p:nvPr/>
        </p:nvSpPr>
        <p:spPr bwMode="auto">
          <a:xfrm>
            <a:off x="2895600" y="1600200"/>
            <a:ext cx="5638800" cy="1016000"/>
          </a:xfrm>
          <a:prstGeom prst="rect">
            <a:avLst/>
          </a:prstGeom>
          <a:noFill/>
          <a:ln w="9525">
            <a:noFill/>
            <a:miter lim="800000"/>
            <a:headEnd/>
            <a:tailEnd/>
          </a:ln>
        </p:spPr>
        <p:txBody>
          <a:bodyPr>
            <a:spAutoFit/>
          </a:bodyPr>
          <a:lstStyle/>
          <a:p>
            <a:r>
              <a:rPr lang="en-US" sz="2000">
                <a:latin typeface="Book Antiqua" pitchFamily="18" charset="0"/>
              </a:rPr>
              <a:t>Dwight David "Ike" Eisenhower  was a five-star general in the United States Army and the 34th President of the United States.</a:t>
            </a:r>
          </a:p>
        </p:txBody>
      </p:sp>
      <p:sp>
        <p:nvSpPr>
          <p:cNvPr id="46086" name="Rectangle 5"/>
          <p:cNvSpPr>
            <a:spLocks noChangeArrowheads="1"/>
          </p:cNvSpPr>
          <p:nvPr/>
        </p:nvSpPr>
        <p:spPr bwMode="auto">
          <a:xfrm>
            <a:off x="990600" y="5534025"/>
            <a:ext cx="4572000" cy="1323975"/>
          </a:xfrm>
          <a:prstGeom prst="rect">
            <a:avLst/>
          </a:prstGeom>
          <a:noFill/>
          <a:ln w="9525">
            <a:noFill/>
            <a:miter lim="800000"/>
            <a:headEnd/>
            <a:tailEnd/>
          </a:ln>
        </p:spPr>
        <p:txBody>
          <a:bodyPr>
            <a:spAutoFit/>
          </a:bodyPr>
          <a:lstStyle/>
          <a:p>
            <a:r>
              <a:rPr lang="en-US" sz="2000">
                <a:latin typeface="Book Antiqua" pitchFamily="18" charset="0"/>
              </a:rPr>
              <a:t>On June 5, 1944, General Eisenhower took advantage of a break in tempestuous weather to order the raid of "fortress Europe." </a:t>
            </a:r>
          </a:p>
        </p:txBody>
      </p:sp>
      <p:sp>
        <p:nvSpPr>
          <p:cNvPr id="46087" name="Rectangle 7"/>
          <p:cNvSpPr>
            <a:spLocks noChangeArrowheads="1"/>
          </p:cNvSpPr>
          <p:nvPr/>
        </p:nvSpPr>
        <p:spPr bwMode="auto">
          <a:xfrm>
            <a:off x="0" y="2819400"/>
            <a:ext cx="6324600" cy="2554288"/>
          </a:xfrm>
          <a:prstGeom prst="rect">
            <a:avLst/>
          </a:prstGeom>
          <a:noFill/>
          <a:ln w="9525">
            <a:noFill/>
            <a:miter lim="800000"/>
            <a:headEnd/>
            <a:tailEnd/>
          </a:ln>
        </p:spPr>
        <p:txBody>
          <a:bodyPr anchor="ctr">
            <a:spAutoFit/>
          </a:bodyPr>
          <a:lstStyle/>
          <a:p>
            <a:pPr eaLnBrk="0" hangingPunct="0"/>
            <a:r>
              <a:rPr lang="en-US" sz="2000">
                <a:latin typeface="Book Antiqua" pitchFamily="18" charset="0"/>
                <a:cs typeface="Times New Roman" pitchFamily="18" charset="0"/>
              </a:rPr>
              <a:t>He was also a U.S. Army general who held the position of supreme Allied commander in Europe, among many others. Eisenhower was perhaps best known for his work in planning Operation Overlord, the Allied invasion of Europe. After the war, he was a very popular figure in the United States and was elected to two terms as U.S. president, taking office in 1953.</a:t>
            </a:r>
            <a:endParaRPr lang="en-US" sz="2000">
              <a:latin typeface="Book Antiqua" pitchFamily="18" charset="0"/>
            </a:endParaRPr>
          </a:p>
        </p:txBody>
      </p:sp>
    </p:spTree>
  </p:cSld>
  <p:clrMapOvr>
    <a:masterClrMapping/>
  </p:clrMapOvr>
  <p:transition spd="slow" advTm="0">
    <p:dissolv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619250" y="228600"/>
            <a:ext cx="5905500" cy="830997"/>
          </a:xfrm>
          <a:prstGeom prst="rect">
            <a:avLst/>
          </a:prstGeom>
        </p:spPr>
        <p:txBody>
          <a:bodyPr>
            <a:spAutoFit/>
          </a:bodyPr>
          <a:lstStyle/>
          <a:p>
            <a:pPr fontAlgn="auto">
              <a:spcBef>
                <a:spcPts val="0"/>
              </a:spcBef>
              <a:spcAft>
                <a:spcPts val="0"/>
              </a:spcAft>
              <a:defRPr/>
            </a:pPr>
            <a:r>
              <a:rPr 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Bookman Old Style" pitchFamily="18" charset="0"/>
                <a:cs typeface="+mn-cs"/>
              </a:rPr>
              <a:t>Dwight D. Eisenhower</a:t>
            </a:r>
            <a:r>
              <a:rPr lang="en-US" sz="2400">
                <a:ln w="18415" cmpd="sng">
                  <a:solidFill>
                    <a:srgbClr val="FFFFFF"/>
                  </a:solidFill>
                  <a:prstDash val="solid"/>
                </a:ln>
                <a:solidFill>
                  <a:srgbClr val="FFFFFF"/>
                </a:solidFill>
                <a:effectLst>
                  <a:outerShdw blurRad="63500" dir="3600000" algn="tl" rotWithShape="0">
                    <a:srgbClr val="000000">
                      <a:alpha val="70000"/>
                    </a:srgbClr>
                  </a:outerShdw>
                </a:effectLst>
                <a:latin typeface="Bookman Old Style" pitchFamily="18" charset="0"/>
                <a:cs typeface="+mn-cs"/>
              </a:rPr>
              <a:t>: </a:t>
            </a:r>
            <a:r>
              <a:rPr lang="en-US" sz="2400">
                <a:ln w="18415" cmpd="sng">
                  <a:solidFill>
                    <a:srgbClr val="FFFFFF"/>
                  </a:solidFill>
                  <a:prstDash val="solid"/>
                </a:ln>
                <a:solidFill>
                  <a:srgbClr val="FFFFFF"/>
                </a:solidFill>
                <a:effectLst>
                  <a:outerShdw blurRad="63500" dir="3600000" algn="tl" rotWithShape="0">
                    <a:srgbClr val="000000">
                      <a:alpha val="70000"/>
                    </a:srgbClr>
                  </a:outerShdw>
                </a:effectLst>
                <a:latin typeface="Bookman Old Style" pitchFamily="18" charset="0"/>
                <a:cs typeface="+mn-cs"/>
              </a:rPr>
              <a:t>D-Day </a:t>
            </a:r>
            <a:r>
              <a:rPr 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Bookman Old Style" pitchFamily="18" charset="0"/>
                <a:cs typeface="+mn-cs"/>
              </a:rPr>
              <a:t>Speech</a:t>
            </a:r>
          </a:p>
          <a:p>
            <a:pPr fontAlgn="auto">
              <a:spcBef>
                <a:spcPts val="0"/>
              </a:spcBef>
              <a:spcAft>
                <a:spcPts val="0"/>
              </a:spcAft>
              <a:defRPr/>
            </a:pPr>
            <a:endParaRPr 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Bookman Old Style" pitchFamily="18" charset="0"/>
              <a:cs typeface="+mn-cs"/>
            </a:endParaRPr>
          </a:p>
        </p:txBody>
      </p:sp>
      <p:sp>
        <p:nvSpPr>
          <p:cNvPr id="8" name="Rectangle 7"/>
          <p:cNvSpPr/>
          <p:nvPr/>
        </p:nvSpPr>
        <p:spPr>
          <a:xfrm>
            <a:off x="0" y="990600"/>
            <a:ext cx="10287000" cy="469900"/>
          </a:xfrm>
          <a:prstGeom prst="rect">
            <a:avLst/>
          </a:prstGeom>
        </p:spPr>
        <p:txBody>
          <a:bodyPr>
            <a:spAutoFit/>
          </a:bodyPr>
          <a:lstStyle/>
          <a:p>
            <a:pPr>
              <a:defRPr/>
            </a:pPr>
            <a:r>
              <a:rPr lang="en-US" sz="2450" dirty="0">
                <a:latin typeface="+mn-lt"/>
              </a:rPr>
              <a:t>Soldiers, Sailors and Airmen of the </a:t>
            </a:r>
            <a:r>
              <a:rPr lang="en-US" sz="2450" dirty="0" err="1">
                <a:latin typeface="+mn-lt"/>
              </a:rPr>
              <a:t>Alliead</a:t>
            </a:r>
            <a:r>
              <a:rPr lang="en-US" sz="2450" dirty="0">
                <a:latin typeface="+mn-lt"/>
              </a:rPr>
              <a:t> Expeditionary Forces: </a:t>
            </a:r>
          </a:p>
        </p:txBody>
      </p:sp>
      <p:sp>
        <p:nvSpPr>
          <p:cNvPr id="47108" name="TextBox 8"/>
          <p:cNvSpPr txBox="1">
            <a:spLocks noChangeArrowheads="1"/>
          </p:cNvSpPr>
          <p:nvPr/>
        </p:nvSpPr>
        <p:spPr bwMode="auto">
          <a:xfrm>
            <a:off x="0" y="1447800"/>
            <a:ext cx="9144000" cy="5632450"/>
          </a:xfrm>
          <a:prstGeom prst="rect">
            <a:avLst/>
          </a:prstGeom>
          <a:noFill/>
          <a:ln w="9525">
            <a:noFill/>
            <a:miter lim="800000"/>
            <a:headEnd/>
            <a:tailEnd/>
          </a:ln>
        </p:spPr>
        <p:txBody>
          <a:bodyPr>
            <a:spAutoFit/>
          </a:bodyPr>
          <a:lstStyle/>
          <a:p>
            <a:r>
              <a:rPr lang="en-US">
                <a:latin typeface="Book Antiqua" pitchFamily="18" charset="0"/>
              </a:rPr>
              <a:t>You are about to embark upon the Great Crusade, toward which we have striven these many months. The eyes of the world are upon you. The hopes and prayers of liberty-loving people everywhere march with you. In company with our brave Allies and brothers-in-arms on other Fronts you will bring about the destruction of the German war machine, the elimination of Nazi tyranny over oppressed peoples of Europe, and security for ourselves in a free world.</a:t>
            </a:r>
          </a:p>
          <a:p>
            <a:r>
              <a:rPr lang="en-US">
                <a:latin typeface="Book Antiqua" pitchFamily="18" charset="0"/>
              </a:rPr>
              <a:t>Your task will not be an easy one. Your enemy is well trained, well equipped and battle-hardened. He will fight savagely.</a:t>
            </a:r>
          </a:p>
          <a:p>
            <a:r>
              <a:rPr lang="en-US">
                <a:latin typeface="Book Antiqua" pitchFamily="18" charset="0"/>
              </a:rPr>
              <a:t>But this is the year 1944. Much has happened since the Nazi triumphs of 1940-41. The United Nations have inflicted upon the Germans great defeats, in open battle, man-to-man. Our air offensive has seriously reduced their strength in the air and their capacity to wage war on the ground. Our Home Fronts have given us an overwhelming superiority in weapons and munitions of war, and placed at our disposal great reserves of trained fighting men. The tide has turned. The free men of the world are marching together to victory.</a:t>
            </a:r>
          </a:p>
          <a:p>
            <a:r>
              <a:rPr lang="en-US">
                <a:latin typeface="Book Antiqua" pitchFamily="18" charset="0"/>
              </a:rPr>
              <a:t>I have full confidence in your courage, devotion to duty, and skill in battle. We will accept nothing less than full victory.</a:t>
            </a:r>
          </a:p>
          <a:p>
            <a:r>
              <a:rPr lang="en-US">
                <a:latin typeface="Book Antiqua" pitchFamily="18" charset="0"/>
              </a:rPr>
              <a:t>Good Luck! And let us all beseech the blessing of Almighty God upon this great and noble undertaking.</a:t>
            </a:r>
          </a:p>
          <a:p>
            <a:endParaRPr lang="en-US">
              <a:latin typeface="Book Antiqua" pitchFamily="18" charset="0"/>
            </a:endParaRPr>
          </a:p>
        </p:txBody>
      </p:sp>
    </p:spTree>
  </p:cSld>
  <p:clrMapOvr>
    <a:masterClrMapping/>
  </p:clrMapOvr>
  <p:transition spd="slow" advTm="0">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65000">
              <a:schemeClr val="bg1">
                <a:shade val="90000"/>
                <a:satMod val="375000"/>
              </a:schemeClr>
            </a:gs>
            <a:gs pos="100000">
              <a:schemeClr val="bg2">
                <a:tint val="88000"/>
                <a:satMod val="400000"/>
              </a:schemeClr>
            </a:gs>
          </a:gsLst>
          <a:lin ang="5400000" scaled="0"/>
        </a:gra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325562"/>
          </a:xfrm>
        </p:spPr>
        <p:txBody>
          <a:bodyPr>
            <a:noAutofit/>
          </a:bodyPr>
          <a:lstStyle/>
          <a:p>
            <a:pPr eaLnBrk="1" fontAlgn="auto" hangingPunct="1">
              <a:spcAft>
                <a:spcPts val="0"/>
              </a:spcAft>
              <a:defRPr/>
            </a:pPr>
            <a:r>
              <a:rPr lang="en-US" sz="4400" dirty="0" smtClean="0">
                <a:latin typeface="Blue Ridge Light SF" pitchFamily="2" charset="0"/>
              </a:rPr>
              <a:t/>
            </a:r>
            <a:br>
              <a:rPr lang="en-US" sz="4400" dirty="0" smtClean="0">
                <a:latin typeface="Blue Ridge Light SF" pitchFamily="2" charset="0"/>
              </a:rPr>
            </a:br>
            <a:r>
              <a:rPr lang="en-US" sz="4400" dirty="0" smtClean="0">
                <a:latin typeface="Blue Ridge Light SF" pitchFamily="2" charset="0"/>
              </a:rPr>
              <a:t>The Causes </a:t>
            </a:r>
            <a:r>
              <a:rPr lang="en-US" sz="4400" smtClean="0">
                <a:latin typeface="Blue Ridge Light SF" pitchFamily="2" charset="0"/>
              </a:rPr>
              <a:t>for D-Day/Operation </a:t>
            </a:r>
            <a:r>
              <a:rPr lang="en-US" sz="4400" dirty="0" smtClean="0">
                <a:latin typeface="Blue Ridge Light SF" pitchFamily="2" charset="0"/>
              </a:rPr>
              <a:t>Overlord</a:t>
            </a:r>
            <a:br>
              <a:rPr lang="en-US" sz="4400" dirty="0" smtClean="0">
                <a:latin typeface="Blue Ridge Light SF" pitchFamily="2" charset="0"/>
              </a:rPr>
            </a:br>
            <a:endParaRPr lang="en-US" sz="4400" dirty="0">
              <a:latin typeface="Blue Ridge Light SF" pitchFamily="2" charset="0"/>
            </a:endParaRPr>
          </a:p>
        </p:txBody>
      </p:sp>
      <p:sp>
        <p:nvSpPr>
          <p:cNvPr id="26627" name="Content Placeholder 2"/>
          <p:cNvSpPr>
            <a:spLocks noGrp="1"/>
          </p:cNvSpPr>
          <p:nvPr>
            <p:ph idx="1"/>
          </p:nvPr>
        </p:nvSpPr>
        <p:spPr/>
        <p:txBody>
          <a:bodyPr/>
          <a:lstStyle/>
          <a:p>
            <a:pPr eaLnBrk="1" hangingPunct="1">
              <a:buClr>
                <a:schemeClr val="accent1"/>
              </a:buClr>
              <a:buSzPct val="78000"/>
              <a:buFont typeface="Symbol" pitchFamily="18" charset="2"/>
              <a:buChar char="·"/>
            </a:pPr>
            <a:r>
              <a:rPr lang="en-US" smtClean="0"/>
              <a:t>World War 2 started when Germany invaded Poland in 1939 causing France, England and Canada to declare war on Germany.</a:t>
            </a:r>
          </a:p>
          <a:p>
            <a:pPr eaLnBrk="1" hangingPunct="1">
              <a:buClr>
                <a:schemeClr val="accent1"/>
              </a:buClr>
              <a:buSzPct val="78000"/>
              <a:buFont typeface="Wingdings 2" pitchFamily="18" charset="2"/>
              <a:buNone/>
            </a:pPr>
            <a:endParaRPr lang="en-US" smtClean="0"/>
          </a:p>
          <a:p>
            <a:pPr eaLnBrk="1" hangingPunct="1">
              <a:buClr>
                <a:schemeClr val="accent1"/>
              </a:buClr>
              <a:buSzPct val="78000"/>
              <a:buFont typeface="Symbol" pitchFamily="18" charset="2"/>
              <a:buChar char="·"/>
            </a:pPr>
            <a:r>
              <a:rPr lang="en-US" smtClean="0"/>
              <a:t>In 1940, Germany defeated the French and British and seized Control of France.</a:t>
            </a:r>
          </a:p>
          <a:p>
            <a:pPr eaLnBrk="1" hangingPunct="1">
              <a:buClr>
                <a:schemeClr val="accent1"/>
              </a:buClr>
              <a:buSzPct val="78000"/>
              <a:buFont typeface="Wingdings 2" pitchFamily="18" charset="2"/>
              <a:buNone/>
            </a:pPr>
            <a:endParaRPr lang="en-US" smtClean="0"/>
          </a:p>
          <a:p>
            <a:pPr eaLnBrk="1" hangingPunct="1">
              <a:buClr>
                <a:schemeClr val="accent1"/>
              </a:buClr>
              <a:buSzPct val="78000"/>
              <a:buFont typeface="Symbol" pitchFamily="18" charset="2"/>
              <a:buChar char="·"/>
            </a:pPr>
            <a:r>
              <a:rPr lang="en-US" smtClean="0"/>
              <a:t>By 1944, the Germans knew the Allies were going to attempt an invasion of France</a:t>
            </a:r>
          </a:p>
          <a:p>
            <a:pPr eaLnBrk="1" hangingPunct="1">
              <a:buClr>
                <a:schemeClr val="accent1"/>
              </a:buClr>
              <a:buSzPct val="78000"/>
              <a:buFont typeface="Symbol" pitchFamily="18" charset="2"/>
              <a:buChar char="·"/>
            </a:pPr>
            <a:endParaRPr lang="en-US" smtClean="0"/>
          </a:p>
          <a:p>
            <a:pPr eaLnBrk="1" hangingPunct="1">
              <a:buFont typeface="Wingdings 2" pitchFamily="18" charset="2"/>
              <a:buNone/>
            </a:pPr>
            <a:endParaRPr lang="en-US" smtClean="0"/>
          </a:p>
        </p:txBody>
      </p:sp>
    </p:spTree>
  </p:cSld>
  <p:clrMapOvr>
    <a:masterClrMapping/>
  </p:clrMapOvr>
  <p:transition spd="slow" advTm="0">
    <p:dissolv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27651" name="Rectangle 3"/>
          <p:cNvSpPr>
            <a:spLocks noChangeArrowheads="1"/>
          </p:cNvSpPr>
          <p:nvPr/>
        </p:nvSpPr>
        <p:spPr bwMode="auto">
          <a:xfrm>
            <a:off x="0" y="0"/>
            <a:ext cx="9144000" cy="5324475"/>
          </a:xfrm>
          <a:prstGeom prst="rect">
            <a:avLst/>
          </a:prstGeom>
          <a:noFill/>
          <a:ln w="9525">
            <a:noFill/>
            <a:miter lim="800000"/>
            <a:headEnd/>
            <a:tailEnd/>
          </a:ln>
        </p:spPr>
        <p:txBody>
          <a:bodyPr anchor="ctr">
            <a:spAutoFit/>
          </a:bodyPr>
          <a:lstStyle/>
          <a:p>
            <a:pPr algn="ctr"/>
            <a:r>
              <a:rPr lang="en-US" sz="2000">
                <a:solidFill>
                  <a:schemeClr val="bg1"/>
                </a:solidFill>
                <a:latin typeface="Book Antiqua" pitchFamily="18" charset="0"/>
                <a:cs typeface="Times New Roman" pitchFamily="18" charset="0"/>
              </a:rPr>
              <a:t>Why A Landing?</a:t>
            </a:r>
          </a:p>
          <a:p>
            <a:pPr algn="ctr"/>
            <a:endParaRPr lang="en-US" sz="2000">
              <a:solidFill>
                <a:schemeClr val="bg1"/>
              </a:solidFill>
              <a:latin typeface="Book Antiqua" pitchFamily="18" charset="0"/>
              <a:cs typeface="Times New Roman" pitchFamily="18" charset="0"/>
            </a:endParaRPr>
          </a:p>
          <a:p>
            <a:pPr eaLnBrk="0" hangingPunct="0">
              <a:buFont typeface="Arial" pitchFamily="34" charset="0"/>
              <a:buChar char="•"/>
            </a:pPr>
            <a:r>
              <a:rPr lang="en-US" sz="2000">
                <a:solidFill>
                  <a:schemeClr val="bg1"/>
                </a:solidFill>
                <a:latin typeface="Book Antiqua" pitchFamily="18" charset="0"/>
                <a:cs typeface="Times New Roman" pitchFamily="18" charset="0"/>
              </a:rPr>
              <a:t> Since 1941, the USSR suffered heavy casualties from fighting the Germans on the Eastern Front.</a:t>
            </a:r>
            <a:endParaRPr lang="en-US" sz="2000">
              <a:solidFill>
                <a:schemeClr val="bg1"/>
              </a:solidFill>
              <a:latin typeface="Book Antiqua" pitchFamily="18" charset="0"/>
            </a:endParaRPr>
          </a:p>
          <a:p>
            <a:pPr eaLnBrk="0" hangingPunct="0"/>
            <a:endParaRPr lang="en-US" sz="2000">
              <a:solidFill>
                <a:schemeClr val="bg1"/>
              </a:solidFill>
              <a:latin typeface="Book Antiqua" pitchFamily="18" charset="0"/>
              <a:cs typeface="Times New Roman" pitchFamily="18" charset="0"/>
            </a:endParaRPr>
          </a:p>
          <a:p>
            <a:pPr eaLnBrk="0" hangingPunct="0">
              <a:buFont typeface="Arial" pitchFamily="34" charset="0"/>
              <a:buChar char="•"/>
            </a:pPr>
            <a:r>
              <a:rPr lang="en-US" sz="2000">
                <a:solidFill>
                  <a:schemeClr val="bg1"/>
                </a:solidFill>
                <a:latin typeface="Book Antiqua" pitchFamily="18" charset="0"/>
                <a:cs typeface="Times New Roman" pitchFamily="18" charset="0"/>
              </a:rPr>
              <a:t> The Leader of the USSR Josef Stalin, wanted to create an operation that would be carried out by the Allies in Western Europe in order to reduce the amount of German divisions in the USSR’s territory.</a:t>
            </a:r>
            <a:endParaRPr lang="en-US" sz="2000">
              <a:solidFill>
                <a:schemeClr val="bg1"/>
              </a:solidFill>
              <a:latin typeface="Book Antiqua" pitchFamily="18" charset="0"/>
            </a:endParaRPr>
          </a:p>
          <a:p>
            <a:pPr eaLnBrk="0" hangingPunct="0"/>
            <a:endParaRPr lang="en-US" sz="2000">
              <a:solidFill>
                <a:schemeClr val="bg1"/>
              </a:solidFill>
              <a:latin typeface="Book Antiqua" pitchFamily="18" charset="0"/>
              <a:cs typeface="Times New Roman" pitchFamily="18" charset="0"/>
            </a:endParaRPr>
          </a:p>
          <a:p>
            <a:pPr eaLnBrk="0" hangingPunct="0"/>
            <a:endParaRPr lang="en-US" sz="2000">
              <a:solidFill>
                <a:schemeClr val="bg1"/>
              </a:solidFill>
              <a:latin typeface="Book Antiqua" pitchFamily="18" charset="0"/>
              <a:cs typeface="Times New Roman" pitchFamily="18" charset="0"/>
            </a:endParaRPr>
          </a:p>
          <a:p>
            <a:pPr eaLnBrk="0" hangingPunct="0"/>
            <a:endParaRPr lang="en-US" sz="2000">
              <a:solidFill>
                <a:schemeClr val="bg1"/>
              </a:solidFill>
              <a:latin typeface="Book Antiqua" pitchFamily="18" charset="0"/>
              <a:cs typeface="Times New Roman" pitchFamily="18" charset="0"/>
            </a:endParaRPr>
          </a:p>
          <a:p>
            <a:pPr eaLnBrk="0" hangingPunct="0"/>
            <a:endParaRPr lang="en-US" sz="2000">
              <a:solidFill>
                <a:schemeClr val="bg1"/>
              </a:solidFill>
              <a:latin typeface="Book Antiqua" pitchFamily="18" charset="0"/>
              <a:cs typeface="Times New Roman" pitchFamily="18" charset="0"/>
            </a:endParaRPr>
          </a:p>
          <a:p>
            <a:pPr eaLnBrk="0" hangingPunct="0"/>
            <a:endParaRPr lang="en-US" sz="2000">
              <a:solidFill>
                <a:schemeClr val="bg1"/>
              </a:solidFill>
              <a:latin typeface="Book Antiqua" pitchFamily="18" charset="0"/>
              <a:cs typeface="Times New Roman" pitchFamily="18" charset="0"/>
            </a:endParaRPr>
          </a:p>
          <a:p>
            <a:pPr eaLnBrk="0" hangingPunct="0"/>
            <a:endParaRPr lang="en-US" sz="2000">
              <a:solidFill>
                <a:schemeClr val="bg1"/>
              </a:solidFill>
              <a:latin typeface="Book Antiqua" pitchFamily="18" charset="0"/>
              <a:cs typeface="Times New Roman" pitchFamily="18" charset="0"/>
            </a:endParaRPr>
          </a:p>
          <a:p>
            <a:pPr eaLnBrk="0" hangingPunct="0"/>
            <a:endParaRPr lang="en-US" sz="2000">
              <a:solidFill>
                <a:schemeClr val="bg1"/>
              </a:solidFill>
              <a:latin typeface="Book Antiqua" pitchFamily="18" charset="0"/>
              <a:cs typeface="Times New Roman" pitchFamily="18" charset="0"/>
            </a:endParaRPr>
          </a:p>
          <a:p>
            <a:pPr eaLnBrk="0" hangingPunct="0">
              <a:buFont typeface="Arial" pitchFamily="34" charset="0"/>
              <a:buChar char="•"/>
            </a:pPr>
            <a:r>
              <a:rPr lang="en-US" sz="2000">
                <a:latin typeface="Book Antiqua" pitchFamily="18" charset="0"/>
                <a:cs typeface="Times New Roman" pitchFamily="18" charset="0"/>
              </a:rPr>
              <a:t> Tehran, 1943-FDR, Winston Churchill, and Josef Stalin decided to open a second front in France</a:t>
            </a:r>
            <a:endParaRPr lang="en-US" sz="2000">
              <a:latin typeface="Book Antiqua" pitchFamily="18" charset="0"/>
            </a:endParaRPr>
          </a:p>
        </p:txBody>
      </p:sp>
    </p:spTree>
  </p:cSld>
  <p:clrMapOvr>
    <a:overrideClrMapping bg1="dk1" tx1="lt1" bg2="dk2" tx2="lt2" accent1="accent1" accent2="accent2" accent3="accent3" accent4="accent4" accent5="accent5" accent6="accent6" hlink="hlink" folHlink="folHlink"/>
  </p:clrMapOvr>
  <p:transition spd="slow" advTm="0">
    <p:dissolv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8674" name="Rectangle 1"/>
          <p:cNvSpPr>
            <a:spLocks noChangeArrowheads="1"/>
          </p:cNvSpPr>
          <p:nvPr/>
        </p:nvSpPr>
        <p:spPr bwMode="auto">
          <a:xfrm>
            <a:off x="0" y="0"/>
            <a:ext cx="8763000" cy="5632450"/>
          </a:xfrm>
          <a:prstGeom prst="rect">
            <a:avLst/>
          </a:prstGeom>
          <a:noFill/>
          <a:ln w="9525">
            <a:noFill/>
            <a:miter lim="800000"/>
            <a:headEnd/>
            <a:tailEnd/>
          </a:ln>
        </p:spPr>
        <p:txBody>
          <a:bodyPr anchor="ctr">
            <a:spAutoFit/>
          </a:bodyPr>
          <a:lstStyle/>
          <a:p>
            <a:pPr algn="ctr"/>
            <a:endParaRPr lang="en-US" sz="4000" b="1">
              <a:latin typeface="Book Antiqua" pitchFamily="18" charset="0"/>
              <a:cs typeface="Times New Roman" pitchFamily="18" charset="0"/>
            </a:endParaRPr>
          </a:p>
          <a:p>
            <a:pPr algn="ctr"/>
            <a:r>
              <a:rPr lang="en-US" sz="4000" b="1">
                <a:latin typeface="Book Antiqua" pitchFamily="18" charset="0"/>
                <a:cs typeface="Times New Roman" pitchFamily="18" charset="0"/>
              </a:rPr>
              <a:t>Why Normandy?</a:t>
            </a:r>
            <a:endParaRPr lang="en-US" sz="4000" b="1">
              <a:latin typeface="Book Antiqua" pitchFamily="18" charset="0"/>
            </a:endParaRPr>
          </a:p>
          <a:p>
            <a:pPr eaLnBrk="0" hangingPunct="0"/>
            <a:endParaRPr lang="en-US" sz="2800">
              <a:latin typeface="Book Antiqua" pitchFamily="18" charset="0"/>
              <a:cs typeface="Times New Roman" pitchFamily="18" charset="0"/>
            </a:endParaRPr>
          </a:p>
          <a:p>
            <a:pPr algn="ctr" eaLnBrk="0" hangingPunct="0"/>
            <a:endParaRPr lang="en-US" sz="2800">
              <a:latin typeface="Book Antiqua" pitchFamily="18" charset="0"/>
              <a:cs typeface="Times New Roman" pitchFamily="18" charset="0"/>
            </a:endParaRPr>
          </a:p>
          <a:p>
            <a:pPr algn="ctr" eaLnBrk="0" hangingPunct="0"/>
            <a:r>
              <a:rPr lang="en-US" sz="2800">
                <a:latin typeface="Book Antiqua" pitchFamily="18" charset="0"/>
                <a:cs typeface="Times New Roman" pitchFamily="18" charset="0"/>
              </a:rPr>
              <a:t>The coasts of Brittany (Western France) are too far away from England to be approached, the grounds in Holland are flooded and do not allow the installation of a bridgehead. The currents of the Belgian coasts are very strong and thus dangerous. The Germans await the allies in the Pas-de-Calais (Northern France) because the distance between England and France at this place is most reduced.</a:t>
            </a:r>
            <a:endParaRPr lang="en-US" sz="2800">
              <a:latin typeface="Book Antiqua" pitchFamily="18" charset="0"/>
            </a:endParaRPr>
          </a:p>
        </p:txBody>
      </p:sp>
    </p:spTree>
  </p:cSld>
  <p:clrMapOvr>
    <a:overrideClrMapping bg1="dk1" tx1="lt1" bg2="dk2" tx2="lt2" accent1="accent1" accent2="accent2" accent3="accent3" accent4="accent4" accent5="accent5" accent6="accent6" hlink="hlink" folHlink="folHlink"/>
  </p:clrMapOvr>
  <p:transition spd="slow" advTm="0">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cstate="print"/>
          <a:srcRect/>
          <a:stretch>
            <a:fillRect/>
          </a:stretch>
        </p:blipFill>
        <p:spPr bwMode="auto">
          <a:xfrm>
            <a:off x="-525463" y="0"/>
            <a:ext cx="10194926" cy="6858000"/>
          </a:xfrm>
          <a:prstGeom prst="rect">
            <a:avLst/>
          </a:prstGeom>
          <a:noFill/>
          <a:ln w="9525">
            <a:noFill/>
            <a:miter lim="800000"/>
            <a:headEnd/>
            <a:tailEnd/>
          </a:ln>
        </p:spPr>
      </p:pic>
    </p:spTree>
  </p:cSld>
  <p:clrMapOvr>
    <a:masterClrMapping/>
  </p:clrMapOvr>
  <p:transition spd="slow" advTm="0">
    <p:dissolv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4"/>
          <p:cNvPicPr>
            <a:picLocks noChangeAspect="1" noChangeArrowheads="1"/>
          </p:cNvPicPr>
          <p:nvPr/>
        </p:nvPicPr>
        <p:blipFill>
          <a:blip r:embed="rId2" cstate="print"/>
          <a:srcRect/>
          <a:stretch>
            <a:fillRect/>
          </a:stretch>
        </p:blipFill>
        <p:spPr bwMode="auto">
          <a:xfrm>
            <a:off x="0" y="0"/>
            <a:ext cx="9144000" cy="6867525"/>
          </a:xfrm>
          <a:prstGeom prst="rect">
            <a:avLst/>
          </a:prstGeom>
          <a:noFill/>
          <a:ln w="9525">
            <a:noFill/>
            <a:miter lim="800000"/>
            <a:headEnd/>
            <a:tailEnd/>
          </a:ln>
        </p:spPr>
      </p:pic>
      <p:sp>
        <p:nvSpPr>
          <p:cNvPr id="30723" name="Rectangle 3"/>
          <p:cNvSpPr>
            <a:spLocks noChangeArrowheads="1"/>
          </p:cNvSpPr>
          <p:nvPr/>
        </p:nvSpPr>
        <p:spPr bwMode="auto">
          <a:xfrm>
            <a:off x="0" y="1143000"/>
            <a:ext cx="9144000" cy="1816100"/>
          </a:xfrm>
          <a:prstGeom prst="rect">
            <a:avLst/>
          </a:prstGeom>
          <a:noFill/>
          <a:ln w="9525">
            <a:noFill/>
            <a:miter lim="800000"/>
            <a:headEnd/>
            <a:tailEnd/>
          </a:ln>
        </p:spPr>
        <p:txBody>
          <a:bodyPr anchor="ctr">
            <a:spAutoFit/>
          </a:bodyPr>
          <a:lstStyle/>
          <a:p>
            <a:r>
              <a:rPr lang="en-US" sz="2800">
                <a:cs typeface="Times New Roman" pitchFamily="18" charset="0"/>
              </a:rPr>
              <a:t>Tactical bombing of Germany was reaching its peak. </a:t>
            </a:r>
          </a:p>
          <a:p>
            <a:r>
              <a:rPr lang="en-US" sz="2800">
                <a:cs typeface="Times New Roman" pitchFamily="18" charset="0"/>
              </a:rPr>
              <a:t>In May 1943, Chiefs of Staff collectively ordered a </a:t>
            </a:r>
          </a:p>
          <a:p>
            <a:r>
              <a:rPr lang="en-US" sz="2800">
                <a:cs typeface="Times New Roman" pitchFamily="18" charset="0"/>
              </a:rPr>
              <a:t>combined bomber offensive to be in effect by the </a:t>
            </a:r>
          </a:p>
          <a:p>
            <a:r>
              <a:rPr lang="en-US" sz="2800">
                <a:cs typeface="Times New Roman" pitchFamily="18" charset="0"/>
              </a:rPr>
              <a:t>Royal Air Force and the U.S. Army Air Forces.</a:t>
            </a:r>
          </a:p>
        </p:txBody>
      </p:sp>
    </p:spTree>
  </p:cSld>
  <p:clrMapOvr>
    <a:masterClrMapping/>
  </p:clrMapOvr>
  <p:transition spd="slow" advTm="0">
    <p:dissolv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2" cstate="print"/>
          <a:srcRect/>
          <a:stretch>
            <a:fillRect/>
          </a:stretch>
        </p:blipFill>
        <p:spPr bwMode="auto">
          <a:xfrm>
            <a:off x="3429000" y="0"/>
            <a:ext cx="5715000" cy="4592638"/>
          </a:xfrm>
          <a:prstGeom prst="rect">
            <a:avLst/>
          </a:prstGeom>
          <a:noFill/>
          <a:ln w="9525">
            <a:noFill/>
            <a:miter lim="800000"/>
            <a:headEnd/>
            <a:tailEnd/>
          </a:ln>
        </p:spPr>
      </p:pic>
      <p:sp>
        <p:nvSpPr>
          <p:cNvPr id="31747" name="Rectangle 1"/>
          <p:cNvSpPr>
            <a:spLocks noChangeArrowheads="1"/>
          </p:cNvSpPr>
          <p:nvPr/>
        </p:nvSpPr>
        <p:spPr bwMode="auto">
          <a:xfrm>
            <a:off x="0" y="4953000"/>
            <a:ext cx="9144000" cy="1570038"/>
          </a:xfrm>
          <a:prstGeom prst="rect">
            <a:avLst/>
          </a:prstGeom>
          <a:noFill/>
          <a:ln w="9525">
            <a:noFill/>
            <a:miter lim="800000"/>
            <a:headEnd/>
            <a:tailEnd/>
          </a:ln>
        </p:spPr>
        <p:txBody>
          <a:bodyPr anchor="ctr">
            <a:spAutoFit/>
          </a:bodyPr>
          <a:lstStyle/>
          <a:p>
            <a:pPr algn="ctr"/>
            <a:r>
              <a:rPr lang="en-US" sz="2400" b="1">
                <a:cs typeface="Times New Roman" pitchFamily="18" charset="0"/>
              </a:rPr>
              <a:t>By late summer 1943, Allied bombers were persistently bombarding German industry and communications. Essentially, British planes bombed by night and American planes bombed by day. </a:t>
            </a:r>
          </a:p>
        </p:txBody>
      </p:sp>
      <p:pic>
        <p:nvPicPr>
          <p:cNvPr id="31748" name="Picture 2"/>
          <p:cNvPicPr>
            <a:picLocks noChangeAspect="1" noChangeArrowheads="1"/>
          </p:cNvPicPr>
          <p:nvPr/>
        </p:nvPicPr>
        <p:blipFill>
          <a:blip r:embed="rId3" cstate="print"/>
          <a:srcRect/>
          <a:stretch>
            <a:fillRect/>
          </a:stretch>
        </p:blipFill>
        <p:spPr bwMode="auto">
          <a:xfrm>
            <a:off x="228600" y="609600"/>
            <a:ext cx="3074988" cy="3219450"/>
          </a:xfrm>
          <a:prstGeom prst="rect">
            <a:avLst/>
          </a:prstGeom>
          <a:noFill/>
          <a:ln w="9525">
            <a:noFill/>
            <a:miter lim="800000"/>
            <a:headEnd/>
            <a:tailEnd/>
          </a:ln>
        </p:spPr>
      </p:pic>
    </p:spTree>
  </p:cSld>
  <p:clrMapOvr>
    <a:masterClrMapping/>
  </p:clrMapOvr>
  <p:transition spd="slow" advTm="0">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1"/>
          <p:cNvSpPr>
            <a:spLocks noChangeArrowheads="1"/>
          </p:cNvSpPr>
          <p:nvPr/>
        </p:nvSpPr>
        <p:spPr bwMode="auto">
          <a:xfrm>
            <a:off x="0" y="49256"/>
            <a:ext cx="9144000" cy="6001643"/>
          </a:xfrm>
          <a:prstGeom prst="rect">
            <a:avLst/>
          </a:prstGeom>
          <a:noFill/>
          <a:ln w="9525">
            <a:noFill/>
            <a:miter lim="800000"/>
            <a:headEnd/>
            <a:tailEnd/>
          </a:ln>
        </p:spPr>
        <p:txBody>
          <a:bodyPr wrap="square" anchor="ctr">
            <a:spAutoFit/>
          </a:bodyPr>
          <a:lstStyle/>
          <a:p>
            <a:pPr algn="ctr"/>
            <a:r>
              <a:rPr lang="en-US" sz="4800" b="1" dirty="0">
                <a:latin typeface="Book Antiqua" pitchFamily="18" charset="0"/>
                <a:cs typeface="Times New Roman" pitchFamily="18" charset="0"/>
              </a:rPr>
              <a:t>Preamble</a:t>
            </a:r>
          </a:p>
          <a:p>
            <a:endParaRPr lang="en-US" sz="2800" b="1" dirty="0">
              <a:latin typeface="Book Antiqua" pitchFamily="18" charset="0"/>
            </a:endParaRPr>
          </a:p>
          <a:p>
            <a:pPr eaLnBrk="0" hangingPunct="0">
              <a:buFont typeface="Arial" pitchFamily="34" charset="0"/>
              <a:buChar char="•"/>
            </a:pPr>
            <a:r>
              <a:rPr lang="en-US" sz="2800" b="1" dirty="0">
                <a:latin typeface="Book Antiqua" pitchFamily="18" charset="0"/>
                <a:cs typeface="Times New Roman" pitchFamily="18" charset="0"/>
              </a:rPr>
              <a:t> </a:t>
            </a:r>
            <a:r>
              <a:rPr lang="en-US" sz="2800" dirty="0">
                <a:latin typeface="Book Antiqua" pitchFamily="18" charset="0"/>
                <a:cs typeface="Times New Roman" pitchFamily="18" charset="0"/>
              </a:rPr>
              <a:t>Three months before the invasion was set to go, there was a Strategic Air Campaign against the Germans in France</a:t>
            </a:r>
            <a:r>
              <a:rPr lang="en-US" sz="2800" dirty="0" smtClean="0">
                <a:latin typeface="Book Antiqua" pitchFamily="18" charset="0"/>
                <a:cs typeface="Times New Roman" pitchFamily="18" charset="0"/>
              </a:rPr>
              <a:t>.</a:t>
            </a:r>
            <a:endParaRPr lang="en-US" sz="2800" dirty="0" smtClean="0">
              <a:latin typeface="Book Antiqua" pitchFamily="18" charset="0"/>
            </a:endParaRPr>
          </a:p>
          <a:p>
            <a:pPr eaLnBrk="0" hangingPunct="0"/>
            <a:endParaRPr lang="en-US" sz="2800" dirty="0" smtClean="0">
              <a:latin typeface="Book Antiqua" pitchFamily="18" charset="0"/>
              <a:cs typeface="Times New Roman" pitchFamily="18" charset="0"/>
            </a:endParaRPr>
          </a:p>
          <a:p>
            <a:pPr eaLnBrk="0" hangingPunct="0">
              <a:buFont typeface="Arial" pitchFamily="34" charset="0"/>
              <a:buChar char="•"/>
            </a:pPr>
            <a:r>
              <a:rPr lang="en-US" sz="2800" dirty="0" smtClean="0">
                <a:latin typeface="Book Antiqua" pitchFamily="18" charset="0"/>
                <a:cs typeface="Times New Roman" pitchFamily="18" charset="0"/>
              </a:rPr>
              <a:t> </a:t>
            </a:r>
            <a:r>
              <a:rPr lang="en-US" sz="2800" dirty="0">
                <a:latin typeface="Book Antiqua" pitchFamily="18" charset="0"/>
                <a:cs typeface="Times New Roman" pitchFamily="18" charset="0"/>
              </a:rPr>
              <a:t>Eisenhower originally wanted the invasion to start late June 4</a:t>
            </a:r>
            <a:r>
              <a:rPr lang="en-US" sz="2800" baseline="30000" dirty="0">
                <a:latin typeface="Book Antiqua" pitchFamily="18" charset="0"/>
                <a:cs typeface="Times New Roman" pitchFamily="18" charset="0"/>
              </a:rPr>
              <a:t>th</a:t>
            </a:r>
            <a:r>
              <a:rPr lang="en-US" sz="2800" dirty="0">
                <a:latin typeface="Book Antiqua" pitchFamily="18" charset="0"/>
                <a:cs typeface="Times New Roman" pitchFamily="18" charset="0"/>
              </a:rPr>
              <a:t> into June 5</a:t>
            </a:r>
            <a:r>
              <a:rPr lang="en-US" sz="2800" baseline="30000" dirty="0">
                <a:latin typeface="Book Antiqua" pitchFamily="18" charset="0"/>
                <a:cs typeface="Times New Roman" pitchFamily="18" charset="0"/>
              </a:rPr>
              <a:t>th</a:t>
            </a:r>
            <a:r>
              <a:rPr lang="en-US" sz="2800" dirty="0">
                <a:latin typeface="Book Antiqua" pitchFamily="18" charset="0"/>
                <a:cs typeface="Times New Roman" pitchFamily="18" charset="0"/>
              </a:rPr>
              <a:t> but there was bad weather on the English Channel</a:t>
            </a:r>
            <a:r>
              <a:rPr lang="en-US" sz="2800" dirty="0" smtClean="0">
                <a:latin typeface="Book Antiqua" pitchFamily="18" charset="0"/>
                <a:cs typeface="Times New Roman" pitchFamily="18" charset="0"/>
              </a:rPr>
              <a:t>.</a:t>
            </a:r>
          </a:p>
          <a:p>
            <a:pPr eaLnBrk="0" hangingPunct="0"/>
            <a:endParaRPr lang="en-US" sz="2800" dirty="0">
              <a:latin typeface="Book Antiqua" pitchFamily="18" charset="0"/>
              <a:cs typeface="Times New Roman" pitchFamily="18" charset="0"/>
            </a:endParaRPr>
          </a:p>
          <a:p>
            <a:pPr eaLnBrk="0" hangingPunct="0"/>
            <a:endParaRPr lang="en-US" sz="2800" dirty="0" smtClean="0">
              <a:latin typeface="Book Antiqua" pitchFamily="18" charset="0"/>
              <a:cs typeface="Times New Roman" pitchFamily="18" charset="0"/>
            </a:endParaRPr>
          </a:p>
          <a:p>
            <a:pPr eaLnBrk="0" hangingPunct="0">
              <a:buFont typeface="Arial" pitchFamily="34" charset="0"/>
              <a:buChar char="•"/>
            </a:pPr>
            <a:r>
              <a:rPr lang="en-US" sz="2800" dirty="0" smtClean="0">
                <a:latin typeface="Book Antiqua" pitchFamily="18" charset="0"/>
                <a:cs typeface="Times New Roman" pitchFamily="18" charset="0"/>
              </a:rPr>
              <a:t> </a:t>
            </a:r>
            <a:r>
              <a:rPr lang="en-US" sz="2800" dirty="0">
                <a:latin typeface="Book Antiqua" pitchFamily="18" charset="0"/>
                <a:cs typeface="Times New Roman" pitchFamily="18" charset="0"/>
              </a:rPr>
              <a:t>The weather cleared on June 5</a:t>
            </a:r>
            <a:r>
              <a:rPr lang="en-US" sz="2800" baseline="30000" dirty="0">
                <a:latin typeface="Book Antiqua" pitchFamily="18" charset="0"/>
                <a:cs typeface="Times New Roman" pitchFamily="18" charset="0"/>
              </a:rPr>
              <a:t>th</a:t>
            </a:r>
            <a:r>
              <a:rPr lang="en-US" sz="2800" dirty="0">
                <a:latin typeface="Book Antiqua" pitchFamily="18" charset="0"/>
                <a:cs typeface="Times New Roman" pitchFamily="18" charset="0"/>
              </a:rPr>
              <a:t> and Eisenhower gave the go ahead.</a:t>
            </a:r>
            <a:endParaRPr lang="en-US" sz="2800" dirty="0">
              <a:latin typeface="Book Antiqua" pitchFamily="18" charset="0"/>
            </a:endParaRPr>
          </a:p>
        </p:txBody>
      </p:sp>
    </p:spTree>
  </p:cSld>
  <p:clrMapOvr>
    <a:masterClrMapping/>
  </p:clrMapOvr>
  <p:transition spd="slow" advTm="0">
    <p:dissolv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_rels/theme3.xml.rels><?xml version="1.0" encoding="UTF-8" standalone="yes"?>
<Relationships xmlns="http://schemas.openxmlformats.org/package/2006/relationships"><Relationship Id="rId1" Type="http://schemas.openxmlformats.org/officeDocument/2006/relationships/image" Target="../media/image4.jpeg"/></Relationships>
</file>

<file path=ppt/theme/_rels/theme4.xml.rels><?xml version="1.0" encoding="UTF-8" standalone="yes"?>
<Relationships xmlns="http://schemas.openxmlformats.org/package/2006/relationships"><Relationship Id="rId1" Type="http://schemas.openxmlformats.org/officeDocument/2006/relationships/image" Target="../media/image4.jpeg"/></Relationships>
</file>

<file path=ppt/theme/_rels/them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image" Target="../media/image5.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Paper">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3.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4.xml><?xml version="1.0" encoding="utf-8"?>
<a:theme xmlns:a="http://schemas.openxmlformats.org/drawingml/2006/main" name="1_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5.xml><?xml version="1.0" encoding="utf-8"?>
<a:theme xmlns:a="http://schemas.openxmlformats.org/drawingml/2006/main" name="Trek">
  <a:themeElements>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Trek">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Trek">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2.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3.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4.xml><?xml version="1.0" encoding="utf-8"?>
<a:themeOverride xmlns:a="http://schemas.openxmlformats.org/drawingml/2006/main">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themeOverride>
</file>

<file path=ppt/theme/themeOverride5.xml><?xml version="1.0" encoding="utf-8"?>
<a:themeOverride xmlns:a="http://schemas.openxmlformats.org/drawingml/2006/main">
  <a:clrScheme name="Trek">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themeOverride>
</file>

<file path=ppt/theme/themeOverride6.xml><?xml version="1.0" encoding="utf-8"?>
<a:themeOverride xmlns:a="http://schemas.openxmlformats.org/drawingml/2006/main">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themeOverride>
</file>

<file path=docProps/app.xml><?xml version="1.0" encoding="utf-8"?>
<Properties xmlns="http://schemas.openxmlformats.org/officeDocument/2006/extended-properties" xmlns:vt="http://schemas.openxmlformats.org/officeDocument/2006/docPropsVTypes">
  <Template/>
  <TotalTime>1577</TotalTime>
  <Words>1302</Words>
  <Application>Microsoft Office PowerPoint</Application>
  <PresentationFormat>On-screen Show (4:3)</PresentationFormat>
  <Paragraphs>101</Paragraphs>
  <Slides>23</Slides>
  <Notes>1</Notes>
  <HiddenSlides>0</HiddenSlides>
  <MMClips>0</MMClips>
  <ScaleCrop>false</ScaleCrop>
  <HeadingPairs>
    <vt:vector size="6" baseType="variant">
      <vt:variant>
        <vt:lpstr>Fonts Used</vt:lpstr>
      </vt:variant>
      <vt:variant>
        <vt:i4>12</vt:i4>
      </vt:variant>
      <vt:variant>
        <vt:lpstr>Theme</vt:lpstr>
      </vt:variant>
      <vt:variant>
        <vt:i4>5</vt:i4>
      </vt:variant>
      <vt:variant>
        <vt:lpstr>Slide Titles</vt:lpstr>
      </vt:variant>
      <vt:variant>
        <vt:i4>23</vt:i4>
      </vt:variant>
    </vt:vector>
  </HeadingPairs>
  <TitlesOfParts>
    <vt:vector size="40" baseType="lpstr">
      <vt:lpstr>Arial</vt:lpstr>
      <vt:lpstr>Lucida Sans</vt:lpstr>
      <vt:lpstr>Book Antiqua</vt:lpstr>
      <vt:lpstr>Wingdings 2</vt:lpstr>
      <vt:lpstr>Wingdings</vt:lpstr>
      <vt:lpstr>Wingdings 3</vt:lpstr>
      <vt:lpstr>Calibri</vt:lpstr>
      <vt:lpstr>Constantia</vt:lpstr>
      <vt:lpstr>Franklin Gothic Medium</vt:lpstr>
      <vt:lpstr>Franklin Gothic Book</vt:lpstr>
      <vt:lpstr>Symbol</vt:lpstr>
      <vt:lpstr>Times New Roman</vt:lpstr>
      <vt:lpstr>Apex</vt:lpstr>
      <vt:lpstr>Paper</vt:lpstr>
      <vt:lpstr>Flow</vt:lpstr>
      <vt:lpstr>1_Flow</vt:lpstr>
      <vt:lpstr>Trek</vt:lpstr>
      <vt:lpstr>Slide 1</vt:lpstr>
      <vt:lpstr>Slide 2</vt:lpstr>
      <vt:lpstr> The Causes for D-Day/Operation Overlord </vt:lpstr>
      <vt:lpstr>Slide 4</vt:lpstr>
      <vt:lpstr>Slide 5</vt:lpstr>
      <vt:lpstr>Slide 6</vt:lpstr>
      <vt:lpstr>Slide 7</vt:lpstr>
      <vt:lpstr>Slide 8</vt:lpstr>
      <vt:lpstr>Slide 9</vt:lpstr>
      <vt:lpstr>Preamble continued </vt:lpstr>
      <vt:lpstr>Slide 11</vt:lpstr>
      <vt:lpstr>Slide 12</vt:lpstr>
      <vt:lpstr>Slide 13</vt:lpstr>
      <vt:lpstr>Slide 14</vt:lpstr>
      <vt:lpstr>Slide 15</vt:lpstr>
      <vt:lpstr>Operation Mulberry </vt:lpstr>
      <vt:lpstr>Consequences in the Months After </vt:lpstr>
      <vt:lpstr>Slide 18</vt:lpstr>
      <vt:lpstr>Slide 19</vt:lpstr>
      <vt:lpstr>Slide 20</vt:lpstr>
      <vt:lpstr>Slide 21</vt:lpstr>
      <vt:lpstr>Slide 22</vt:lpstr>
      <vt:lpstr>Slide 23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Diana Steinberg</dc:creator>
  <cp:lastModifiedBy>eweldie</cp:lastModifiedBy>
  <cp:revision>66</cp:revision>
  <dcterms:created xsi:type="dcterms:W3CDTF">2010-10-18T23:15:25Z</dcterms:created>
  <dcterms:modified xsi:type="dcterms:W3CDTF">2010-10-25T23:22:14Z</dcterms:modified>
</cp:coreProperties>
</file>